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  <p:sldMasterId id="2147483668" r:id="rId4"/>
    <p:sldMasterId id="2147483685" r:id="rId5"/>
    <p:sldMasterId id="2147483702" r:id="rId6"/>
    <p:sldMasterId id="2147483719" r:id="rId7"/>
    <p:sldMasterId id="2147483736" r:id="rId8"/>
    <p:sldMasterId id="2147483753" r:id="rId9"/>
    <p:sldMasterId id="2147483770" r:id="rId10"/>
    <p:sldMasterId id="2147483787" r:id="rId11"/>
    <p:sldMasterId id="2147483804" r:id="rId12"/>
    <p:sldMasterId id="2147483821" r:id="rId13"/>
    <p:sldMasterId id="2147483838" r:id="rId14"/>
  </p:sldMasterIdLst>
  <p:notesMasterIdLst>
    <p:notesMasterId r:id="rId19"/>
  </p:notesMasterIdLst>
  <p:handoutMasterIdLst>
    <p:handoutMasterId r:id="rId39"/>
  </p:handoutMasterIdLst>
  <p:sldIdLst>
    <p:sldId id="272" r:id="rId15"/>
    <p:sldId id="306" r:id="rId16"/>
    <p:sldId id="269" r:id="rId17"/>
    <p:sldId id="266" r:id="rId18"/>
    <p:sldId id="1724" r:id="rId20"/>
    <p:sldId id="1773" r:id="rId21"/>
    <p:sldId id="1725" r:id="rId22"/>
    <p:sldId id="1726" r:id="rId23"/>
    <p:sldId id="1728" r:id="rId24"/>
    <p:sldId id="1729" r:id="rId25"/>
    <p:sldId id="1730" r:id="rId26"/>
    <p:sldId id="1731" r:id="rId27"/>
    <p:sldId id="1732" r:id="rId28"/>
    <p:sldId id="1748" r:id="rId29"/>
    <p:sldId id="1751" r:id="rId30"/>
    <p:sldId id="1752" r:id="rId31"/>
    <p:sldId id="1750" r:id="rId32"/>
    <p:sldId id="1753" r:id="rId33"/>
    <p:sldId id="1754" r:id="rId34"/>
    <p:sldId id="1772" r:id="rId35"/>
    <p:sldId id="275" r:id="rId36"/>
    <p:sldId id="303" r:id="rId37"/>
    <p:sldId id="304" r:id="rId38"/>
  </p:sldIdLst>
  <p:sldSz cx="12192000" cy="6858000"/>
  <p:notesSz cx="6858000" cy="9144000"/>
  <p:custDataLst>
    <p:tags r:id="rId4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72"/>
          </p14:sldIdLst>
        </p14:section>
        <p14:section name="目录与章节过渡" id="{847108E3-22F3-4CD9-A82A-834291DC17F4}">
          <p14:sldIdLst>
            <p14:sldId id="306"/>
            <p14:sldId id="269"/>
            <p14:sldId id="266"/>
            <p14:sldId id="1724"/>
            <p14:sldId id="1773"/>
            <p14:sldId id="1725"/>
            <p14:sldId id="1726"/>
            <p14:sldId id="1728"/>
            <p14:sldId id="1729"/>
            <p14:sldId id="1730"/>
            <p14:sldId id="1731"/>
            <p14:sldId id="1732"/>
            <p14:sldId id="1748"/>
            <p14:sldId id="1751"/>
            <p14:sldId id="1752"/>
            <p14:sldId id="1750"/>
            <p14:sldId id="1753"/>
            <p14:sldId id="1754"/>
            <p14:sldId id="1772"/>
          </p14:sldIdLst>
        </p14:section>
        <p14:section name="内容页" id="{EB11151C-0E14-47B0-8218-1431BF894351}">
          <p14:sldIdLst/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4" pos="3832" userDrawn="1">
          <p15:clr>
            <a:srgbClr val="A4A3A4"/>
          </p15:clr>
        </p15:guide>
        <p15:guide id="5" orient="horz" pos="988" userDrawn="1">
          <p15:clr>
            <a:srgbClr val="A4A3A4"/>
          </p15:clr>
        </p15:guide>
        <p15:guide id="6" orient="horz" pos="1533" userDrawn="1">
          <p15:clr>
            <a:srgbClr val="A4A3A4"/>
          </p15:clr>
        </p15:guide>
        <p15:guide id="7" orient="horz" pos="3085" userDrawn="1">
          <p15:clr>
            <a:srgbClr val="A4A3A4"/>
          </p15:clr>
        </p15:guide>
        <p15:guide id="8" pos="2089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>
        <p:scale>
          <a:sx n="70" d="100"/>
          <a:sy n="70" d="100"/>
        </p:scale>
        <p:origin x="960" y="828"/>
      </p:cViewPr>
      <p:guideLst>
        <p:guide pos="3832"/>
        <p:guide orient="horz" pos="988"/>
        <p:guide orient="horz" pos="1533"/>
        <p:guide orient="horz" pos="3085"/>
        <p:guide pos="2089"/>
        <p:guide pos="4067"/>
        <p:guide pos="5972"/>
        <p:guide pos="5292"/>
        <p:guide pos="226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3" Type="http://schemas.openxmlformats.org/officeDocument/2006/relationships/tags" Target="tags/tag3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slideMaster" Target="slideMasters/slideMaster3.xml"/><Relationship Id="rId39" Type="http://schemas.openxmlformats.org/officeDocument/2006/relationships/handoutMaster" Target="handoutMasters/handoutMaster1.xml"/><Relationship Id="rId38" Type="http://schemas.openxmlformats.org/officeDocument/2006/relationships/slide" Target="slides/slide23.xml"/><Relationship Id="rId37" Type="http://schemas.openxmlformats.org/officeDocument/2006/relationships/slide" Target="slides/slide22.xml"/><Relationship Id="rId36" Type="http://schemas.openxmlformats.org/officeDocument/2006/relationships/slide" Target="slides/slide21.xml"/><Relationship Id="rId35" Type="http://schemas.openxmlformats.org/officeDocument/2006/relationships/slide" Target="slides/slide20.xml"/><Relationship Id="rId34" Type="http://schemas.openxmlformats.org/officeDocument/2006/relationships/slide" Target="slides/slide19.xml"/><Relationship Id="rId33" Type="http://schemas.openxmlformats.org/officeDocument/2006/relationships/slide" Target="slides/slide18.xml"/><Relationship Id="rId32" Type="http://schemas.openxmlformats.org/officeDocument/2006/relationships/slide" Target="slides/slide17.xml"/><Relationship Id="rId31" Type="http://schemas.openxmlformats.org/officeDocument/2006/relationships/slide" Target="slides/slide16.xml"/><Relationship Id="rId30" Type="http://schemas.openxmlformats.org/officeDocument/2006/relationships/slide" Target="slides/slide1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4.xml"/><Relationship Id="rId28" Type="http://schemas.openxmlformats.org/officeDocument/2006/relationships/slide" Target="slides/slide13.xml"/><Relationship Id="rId27" Type="http://schemas.openxmlformats.org/officeDocument/2006/relationships/slide" Target="slides/slide12.xml"/><Relationship Id="rId26" Type="http://schemas.openxmlformats.org/officeDocument/2006/relationships/slide" Target="slides/slide11.xml"/><Relationship Id="rId25" Type="http://schemas.openxmlformats.org/officeDocument/2006/relationships/slide" Target="slides/slide10.xml"/><Relationship Id="rId24" Type="http://schemas.openxmlformats.org/officeDocument/2006/relationships/slide" Target="slides/slide9.xml"/><Relationship Id="rId23" Type="http://schemas.openxmlformats.org/officeDocument/2006/relationships/slide" Target="slides/slide8.xml"/><Relationship Id="rId22" Type="http://schemas.openxmlformats.org/officeDocument/2006/relationships/slide" Target="slides/slide7.xml"/><Relationship Id="rId21" Type="http://schemas.openxmlformats.org/officeDocument/2006/relationships/slide" Target="slides/slide6.xml"/><Relationship Id="rId20" Type="http://schemas.openxmlformats.org/officeDocument/2006/relationships/slide" Target="slides/slide5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4.xml"/><Relationship Id="rId17" Type="http://schemas.openxmlformats.org/officeDocument/2006/relationships/slide" Target="slides/slide3.xml"/><Relationship Id="rId16" Type="http://schemas.openxmlformats.org/officeDocument/2006/relationships/slide" Target="slides/slide2.xml"/><Relationship Id="rId15" Type="http://schemas.openxmlformats.org/officeDocument/2006/relationships/slide" Target="slides/slide1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49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6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8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1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3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2.xml"/><Relationship Id="rId17" Type="http://schemas.openxmlformats.org/officeDocument/2006/relationships/theme" Target="../theme/theme10.xml"/><Relationship Id="rId16" Type="http://schemas.openxmlformats.org/officeDocument/2006/relationships/slideLayout" Target="../slideLayouts/slideLayout146.xml"/><Relationship Id="rId15" Type="http://schemas.openxmlformats.org/officeDocument/2006/relationships/slideLayout" Target="../slideLayouts/slideLayout145.xml"/><Relationship Id="rId14" Type="http://schemas.openxmlformats.org/officeDocument/2006/relationships/slideLayout" Target="../slideLayouts/slideLayout144.xml"/><Relationship Id="rId13" Type="http://schemas.openxmlformats.org/officeDocument/2006/relationships/slideLayout" Target="../slideLayouts/slideLayout143.xml"/><Relationship Id="rId12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31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5.xml"/><Relationship Id="rId8" Type="http://schemas.openxmlformats.org/officeDocument/2006/relationships/slideLayout" Target="../slideLayouts/slideLayout154.xml"/><Relationship Id="rId7" Type="http://schemas.openxmlformats.org/officeDocument/2006/relationships/slideLayout" Target="../slideLayouts/slideLayout153.xml"/><Relationship Id="rId6" Type="http://schemas.openxmlformats.org/officeDocument/2006/relationships/slideLayout" Target="../slideLayouts/slideLayout152.xml"/><Relationship Id="rId5" Type="http://schemas.openxmlformats.org/officeDocument/2006/relationships/slideLayout" Target="../slideLayouts/slideLayout151.xml"/><Relationship Id="rId4" Type="http://schemas.openxmlformats.org/officeDocument/2006/relationships/slideLayout" Target="../slideLayouts/slideLayout150.xml"/><Relationship Id="rId3" Type="http://schemas.openxmlformats.org/officeDocument/2006/relationships/slideLayout" Target="../slideLayouts/slideLayout149.xml"/><Relationship Id="rId2" Type="http://schemas.openxmlformats.org/officeDocument/2006/relationships/slideLayout" Target="../slideLayouts/slideLayout148.xml"/><Relationship Id="rId17" Type="http://schemas.openxmlformats.org/officeDocument/2006/relationships/theme" Target="../theme/theme11.xml"/><Relationship Id="rId16" Type="http://schemas.openxmlformats.org/officeDocument/2006/relationships/slideLayout" Target="../slideLayouts/slideLayout162.xml"/><Relationship Id="rId15" Type="http://schemas.openxmlformats.org/officeDocument/2006/relationships/slideLayout" Target="../slideLayouts/slideLayout161.xml"/><Relationship Id="rId14" Type="http://schemas.openxmlformats.org/officeDocument/2006/relationships/slideLayout" Target="../slideLayouts/slideLayout160.xml"/><Relationship Id="rId13" Type="http://schemas.openxmlformats.org/officeDocument/2006/relationships/slideLayout" Target="../slideLayouts/slideLayout159.xml"/><Relationship Id="rId12" Type="http://schemas.openxmlformats.org/officeDocument/2006/relationships/slideLayout" Target="../slideLayouts/slideLayout158.xml"/><Relationship Id="rId11" Type="http://schemas.openxmlformats.org/officeDocument/2006/relationships/slideLayout" Target="../slideLayouts/slideLayout157.xml"/><Relationship Id="rId10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47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1.xml"/><Relationship Id="rId8" Type="http://schemas.openxmlformats.org/officeDocument/2006/relationships/slideLayout" Target="../slideLayouts/slideLayout170.xml"/><Relationship Id="rId7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4.xml"/><Relationship Id="rId17" Type="http://schemas.openxmlformats.org/officeDocument/2006/relationships/theme" Target="../theme/theme12.xml"/><Relationship Id="rId16" Type="http://schemas.openxmlformats.org/officeDocument/2006/relationships/slideLayout" Target="../slideLayouts/slideLayout178.xml"/><Relationship Id="rId15" Type="http://schemas.openxmlformats.org/officeDocument/2006/relationships/slideLayout" Target="../slideLayouts/slideLayout177.xml"/><Relationship Id="rId14" Type="http://schemas.openxmlformats.org/officeDocument/2006/relationships/slideLayout" Target="../slideLayouts/slideLayout176.xml"/><Relationship Id="rId13" Type="http://schemas.openxmlformats.org/officeDocument/2006/relationships/slideLayout" Target="../slideLayouts/slideLayout175.xml"/><Relationship Id="rId12" Type="http://schemas.openxmlformats.org/officeDocument/2006/relationships/slideLayout" Target="../slideLayouts/slideLayout174.xml"/><Relationship Id="rId11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72.xml"/><Relationship Id="rId1" Type="http://schemas.openxmlformats.org/officeDocument/2006/relationships/slideLayout" Target="../slideLayouts/slideLayout163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7.xml"/><Relationship Id="rId8" Type="http://schemas.openxmlformats.org/officeDocument/2006/relationships/slideLayout" Target="../slideLayouts/slideLayout186.xml"/><Relationship Id="rId7" Type="http://schemas.openxmlformats.org/officeDocument/2006/relationships/slideLayout" Target="../slideLayouts/slideLayout185.xml"/><Relationship Id="rId6" Type="http://schemas.openxmlformats.org/officeDocument/2006/relationships/slideLayout" Target="../slideLayouts/slideLayout184.xml"/><Relationship Id="rId5" Type="http://schemas.openxmlformats.org/officeDocument/2006/relationships/slideLayout" Target="../slideLayouts/slideLayout183.xml"/><Relationship Id="rId4" Type="http://schemas.openxmlformats.org/officeDocument/2006/relationships/slideLayout" Target="../slideLayouts/slideLayout182.xml"/><Relationship Id="rId3" Type="http://schemas.openxmlformats.org/officeDocument/2006/relationships/slideLayout" Target="../slideLayouts/slideLayout181.xml"/><Relationship Id="rId2" Type="http://schemas.openxmlformats.org/officeDocument/2006/relationships/slideLayout" Target="../slideLayouts/slideLayout180.xml"/><Relationship Id="rId17" Type="http://schemas.openxmlformats.org/officeDocument/2006/relationships/theme" Target="../theme/theme13.xml"/><Relationship Id="rId16" Type="http://schemas.openxmlformats.org/officeDocument/2006/relationships/slideLayout" Target="../slideLayouts/slideLayout194.xml"/><Relationship Id="rId15" Type="http://schemas.openxmlformats.org/officeDocument/2006/relationships/slideLayout" Target="../slideLayouts/slideLayout193.xml"/><Relationship Id="rId14" Type="http://schemas.openxmlformats.org/officeDocument/2006/relationships/slideLayout" Target="../slideLayouts/slideLayout192.xml"/><Relationship Id="rId13" Type="http://schemas.openxmlformats.org/officeDocument/2006/relationships/slideLayout" Target="../slideLayouts/slideLayout191.xml"/><Relationship Id="rId12" Type="http://schemas.openxmlformats.org/officeDocument/2006/relationships/slideLayout" Target="../slideLayouts/slideLayout190.xml"/><Relationship Id="rId11" Type="http://schemas.openxmlformats.org/officeDocument/2006/relationships/slideLayout" Target="../slideLayouts/slideLayout189.xml"/><Relationship Id="rId10" Type="http://schemas.openxmlformats.org/officeDocument/2006/relationships/slideLayout" Target="../slideLayouts/slideLayout188.xml"/><Relationship Id="rId1" Type="http://schemas.openxmlformats.org/officeDocument/2006/relationships/slideLayout" Target="../slideLayouts/slideLayout17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7" Type="http://schemas.openxmlformats.org/officeDocument/2006/relationships/theme" Target="../theme/theme4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9.xml"/><Relationship Id="rId8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2.xml"/><Relationship Id="rId17" Type="http://schemas.openxmlformats.org/officeDocument/2006/relationships/theme" Target="../theme/theme5.xml"/><Relationship Id="rId16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1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7" Type="http://schemas.openxmlformats.org/officeDocument/2006/relationships/theme" Target="../theme/theme6.xml"/><Relationship Id="rId16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0.xml"/><Relationship Id="rId7" Type="http://schemas.openxmlformats.org/officeDocument/2006/relationships/slideLayout" Target="../slideLayouts/slideLayout89.xml"/><Relationship Id="rId6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4.xml"/><Relationship Id="rId17" Type="http://schemas.openxmlformats.org/officeDocument/2006/relationships/theme" Target="../theme/theme7.xml"/><Relationship Id="rId16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96.xml"/><Relationship Id="rId13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2.xml"/><Relationship Id="rId1" Type="http://schemas.openxmlformats.org/officeDocument/2006/relationships/slideLayout" Target="../slideLayouts/slideLayout83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7.xml"/><Relationship Id="rId8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100.xml"/><Relationship Id="rId17" Type="http://schemas.openxmlformats.org/officeDocument/2006/relationships/theme" Target="../theme/theme8.xml"/><Relationship Id="rId16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3.xml"/><Relationship Id="rId8" Type="http://schemas.openxmlformats.org/officeDocument/2006/relationships/slideLayout" Target="../slideLayouts/slideLayout122.xml"/><Relationship Id="rId7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119.xml"/><Relationship Id="rId4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7.xml"/><Relationship Id="rId2" Type="http://schemas.openxmlformats.org/officeDocument/2006/relationships/slideLayout" Target="../slideLayouts/slideLayout116.xml"/><Relationship Id="rId17" Type="http://schemas.openxmlformats.org/officeDocument/2006/relationships/theme" Target="../theme/theme9.xml"/><Relationship Id="rId16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29.xml"/><Relationship Id="rId14" Type="http://schemas.openxmlformats.org/officeDocument/2006/relationships/slideLayout" Target="../slideLayouts/slideLayout128.xml"/><Relationship Id="rId13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  <p:sldLayoutId id="2147483819" r:id="rId15"/>
    <p:sldLayoutId id="2147483820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  <p:sldLayoutId id="2147483852" r:id="rId14"/>
    <p:sldLayoutId id="2147483853" r:id="rId15"/>
    <p:sldLayoutId id="214748385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56.xml"/><Relationship Id="rId1" Type="http://schemas.openxmlformats.org/officeDocument/2006/relationships/tags" Target="../tags/tag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3.png"/><Relationship Id="rId1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72.xml"/><Relationship Id="rId1" Type="http://schemas.openxmlformats.org/officeDocument/2006/relationships/tags" Target="../tags/tag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戒烟辅助系统</a:t>
            </a:r>
            <a:endParaRPr lang="zh-CN" altLang="en-US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/>
          </p:nvPr>
        </p:nvSpPr>
        <p:spPr>
          <a:xfrm>
            <a:off x="7341280" y="5261883"/>
            <a:ext cx="2244701" cy="454025"/>
          </a:xfrm>
        </p:spPr>
        <p:txBody>
          <a:bodyPr/>
          <a:lstStyle/>
          <a:p>
            <a:fld id="{74537E3F-D947-4BA3-9ED9-DD1B56CB840D}" type="datetime2">
              <a:rPr lang="zh-CN" altLang="en-US" smtClean="0"/>
            </a:fld>
            <a:endParaRPr lang="zh-CN" altLang="en-US" smtClean="0"/>
          </a:p>
          <a:p>
            <a:r>
              <a:rPr lang="zh-CN" altLang="en-US" dirty="0"/>
              <a:t>上海</a:t>
            </a:r>
            <a:r>
              <a:rPr lang="zh-CN" altLang="en-US" dirty="0"/>
              <a:t>船研所</a:t>
            </a:r>
            <a:endParaRPr lang="zh-CN" altLang="en-US" dirty="0"/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1"/>
          </p:nvPr>
        </p:nvSpPr>
        <p:spPr>
          <a:xfrm>
            <a:off x="6819584" y="4163129"/>
            <a:ext cx="3349862" cy="598488"/>
          </a:xfrm>
        </p:spPr>
        <p:txBody>
          <a:bodyPr/>
          <a:lstStyle/>
          <a:p>
            <a:r>
              <a:rPr lang="zh-CN" altLang="en-US" dirty="0"/>
              <a:t>汇报人：</a:t>
            </a:r>
            <a:r>
              <a:rPr lang="en-US" altLang="zh-CN" dirty="0"/>
              <a:t> </a:t>
            </a:r>
            <a:r>
              <a:rPr lang="zh-CN" altLang="en-US" dirty="0"/>
              <a:t>张浩宇</a:t>
            </a:r>
            <a:endParaRPr lang="en-US" altLang="zh-CN" dirty="0"/>
          </a:p>
          <a:p>
            <a:r>
              <a:rPr lang="zh-CN" altLang="en-US" dirty="0"/>
              <a:t>小组成员：张浩宇</a:t>
            </a:r>
            <a:r>
              <a:rPr lang="en-US" altLang="zh-CN" dirty="0"/>
              <a:t> </a:t>
            </a:r>
            <a:r>
              <a:rPr lang="zh-CN" altLang="en-US" dirty="0"/>
              <a:t>丁灿</a:t>
            </a:r>
            <a:endParaRPr lang="zh-CN" altLang="en-US" dirty="0"/>
          </a:p>
        </p:txBody>
      </p:sp>
      <p:pic>
        <p:nvPicPr>
          <p:cNvPr id="33" name="图片占位符 32" descr="图片包含 户外, 地面, 天空, 建筑物&#10;&#10;自动生成的说明"/>
          <p:cNvPicPr>
            <a:picLocks noGrp="1" noChangeAspect="1"/>
          </p:cNvPicPr>
          <p:nvPr>
            <p:ph type="pic" sz="quarter" idx="1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44" b="6944"/>
          <a:stretch>
            <a:fillRect/>
          </a:stretch>
        </p:blipFill>
        <p:spPr/>
      </p:pic>
      <p:sp>
        <p:nvSpPr>
          <p:cNvPr id="40" name="文本框 39"/>
          <p:cNvSpPr txBox="1"/>
          <p:nvPr/>
        </p:nvSpPr>
        <p:spPr>
          <a:xfrm>
            <a:off x="5740235" y="3376417"/>
            <a:ext cx="54465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项目中期检查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第十组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17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1.前端开发完成度：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-截至目前，前端开发已经完成约</a:t>
            </a:r>
            <a:r>
              <a:rPr lang="en-US" altLang="zh-CN" sz="2000" b="1" dirty="0">
                <a:solidFill>
                  <a:srgbClr val="C00000"/>
                </a:solidFill>
              </a:rPr>
              <a:t>90%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。主要页面和功能模块如登录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注册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、主页、数据统计、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戒烟打卡、个人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中心和社区博客已基本实现。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rgbClr val="C00000"/>
                </a:solidFill>
              </a:rPr>
              <a:t>响应式设计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-实现了初步的用户界面动画和过渡效果，提高了页面的视觉吸引力。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571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2.后端开发进度：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-后端架构设计和数据库模型已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初步经过讨论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。目前后端开发处于</a:t>
            </a:r>
            <a:r>
              <a:rPr lang="en-US" altLang="zh-CN" sz="2000" b="1" dirty="0">
                <a:solidFill>
                  <a:srgbClr val="C00000"/>
                </a:solidFill>
              </a:rPr>
              <a:t>初期阶段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，基础 API 接口正在开发中。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-尽管目前重点放在了前端开发，后端开发的规划和架构设计已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基本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完成。已制定详细的后端开发路线图，明确了每个阶段的目标和里程碑。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971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3.测试和优化：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</a:rPr>
              <a:t>-对已完成的前端模块进行了</a:t>
            </a:r>
            <a:r>
              <a:rPr lang="en-US" altLang="zh-CN" sz="2000" b="1" dirty="0">
                <a:solidFill>
                  <a:schemeClr val="accent1"/>
                </a:solidFill>
              </a:rPr>
              <a:t>初步的功能测试和</a:t>
            </a:r>
            <a:r>
              <a:rPr lang="zh-CN" altLang="en-US" sz="2000" b="1" dirty="0">
                <a:solidFill>
                  <a:schemeClr val="accent1"/>
                </a:solidFill>
              </a:rPr>
              <a:t>界面</a:t>
            </a:r>
            <a:r>
              <a:rPr lang="en-US" altLang="zh-CN" sz="2000" b="1" dirty="0">
                <a:solidFill>
                  <a:schemeClr val="accent1"/>
                </a:solidFill>
              </a:rPr>
              <a:t>测试</a:t>
            </a:r>
            <a:r>
              <a:rPr lang="en-US" altLang="zh-CN" sz="2000" dirty="0">
                <a:solidFill>
                  <a:schemeClr val="tx1"/>
                </a:solidFill>
              </a:rPr>
              <a:t>，通过用户测试和调查收集了用户对界面和功能的反馈。这些反馈被用来进一步优化用户界面和提高易用性。对用户反映的问题和建议进行了快速响应，及时调整了界面布局和功能流程。</a:t>
            </a:r>
            <a:endParaRPr lang="en-US" altLang="zh-CN" sz="20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</a:rPr>
              <a:t>-后端开发随着进度的推进，将逐步加入</a:t>
            </a:r>
            <a:r>
              <a:rPr lang="en-US" altLang="zh-CN" sz="2000" b="1" dirty="0">
                <a:solidFill>
                  <a:schemeClr val="accent1"/>
                </a:solidFill>
              </a:rPr>
              <a:t>系统测试和性能测试</a:t>
            </a:r>
            <a:r>
              <a:rPr lang="en-US" altLang="zh-CN" sz="2000" dirty="0">
                <a:solidFill>
                  <a:schemeClr val="tx1"/>
                </a:solidFill>
              </a:rPr>
              <a:t>。</a:t>
            </a:r>
            <a:endParaRPr lang="en-US" altLang="zh-CN" sz="2000" dirty="0">
              <a:solidFill>
                <a:schemeClr val="tx1"/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17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4.文档和开发规范：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chemeClr val="accent1"/>
                </a:solidFill>
              </a:rPr>
              <a:t>项目的</a:t>
            </a:r>
            <a:r>
              <a:rPr lang="zh-CN" altLang="en-US" sz="2000" b="1" dirty="0">
                <a:solidFill>
                  <a:schemeClr val="accent1"/>
                </a:solidFill>
              </a:rPr>
              <a:t>相关</a:t>
            </a:r>
            <a:r>
              <a:rPr lang="en-US" altLang="zh-CN" sz="2000" b="1" dirty="0">
                <a:solidFill>
                  <a:schemeClr val="accent1"/>
                </a:solidFill>
              </a:rPr>
              <a:t>文档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软件需求规约、软件架构文档、软件测试用例、迭代计划和迭代评估报告等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，以指导后续开发。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-正在</a:t>
            </a:r>
            <a:r>
              <a:rPr lang="en-US" altLang="zh-CN" sz="2000" b="1" dirty="0">
                <a:solidFill>
                  <a:schemeClr val="accent1"/>
                </a:solidFill>
              </a:rPr>
              <a:t>持续更新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文档，以反映项目进展和任何重大变更。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遇到的问题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04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遇到的问题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45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用户体验：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初期设计中对某些用户操作流程考虑不够，对于某些用户界面元素的布局和流程设计不够直观，用户在使用过程中遇到了一些困惑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导致</a:t>
            </a:r>
            <a:r>
              <a:rPr lang="en-US" altLang="zh-CN" sz="2000" b="1" dirty="0">
                <a:solidFill>
                  <a:srgbClr val="C00000"/>
                </a:solidFill>
              </a:rPr>
              <a:t>用户体验不佳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性能优化：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随着功能的增加，前端页面的加载时间逐渐增长，特别是在低性能设备和慢速网络环境下。需要对</a:t>
            </a:r>
            <a:r>
              <a:rPr lang="en-US" altLang="zh-CN" sz="2000" b="1" dirty="0">
                <a:solidFill>
                  <a:srgbClr val="C00000"/>
                </a:solidFill>
              </a:rPr>
              <a:t>资源加载进行优化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，以提高应用的整体性能。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遇到的问题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05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代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码维护和扩展性：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随着项目规模的增长，部分早期编写的代码在</a:t>
            </a:r>
            <a:r>
              <a:rPr lang="en-US" altLang="zh-CN" sz="2000" b="1" dirty="0">
                <a:solidFill>
                  <a:srgbClr val="C00000"/>
                </a:solidFill>
              </a:rPr>
              <a:t>结构和可维护性方面存在不足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。需要重构这部分代码以提高系统的可扩展性和可维护性。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前后端协同开发的挑战：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由于后端开发尚未开始，前端在模拟数据和假设接口方面花费了较多精力。这可能导致后续与后端接口整合时需要</a:t>
            </a:r>
            <a:r>
              <a:rPr lang="en-US" altLang="zh-CN" sz="2000" b="1" dirty="0">
                <a:solidFill>
                  <a:srgbClr val="C00000"/>
                </a:solidFill>
              </a:rPr>
              <a:t>调整和重构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后续的开发计划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05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ym typeface="+mn-ea"/>
              </a:rPr>
              <a:t>后续的开发计划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155700" y="1403350"/>
          <a:ext cx="9961245" cy="416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20415"/>
                <a:gridCol w="3320415"/>
                <a:gridCol w="3320415"/>
              </a:tblGrid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时间</a:t>
                      </a:r>
                      <a:endParaRPr lang="zh-CN" altLang="en-US" sz="2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任务</a:t>
                      </a:r>
                      <a:endParaRPr lang="zh-CN" altLang="en-US" sz="2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/>
                        <a:t>人员</a:t>
                      </a:r>
                      <a:endParaRPr lang="zh-CN" altLang="en-US" sz="2400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第一周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审核后端需求、功能列表、和</a:t>
                      </a:r>
                      <a:r>
                        <a:rPr lang="en-US" altLang="zh-CN"/>
                        <a:t>API</a:t>
                      </a:r>
                      <a:r>
                        <a:rPr lang="zh-CN" altLang="en-US"/>
                        <a:t>接口需求。</a:t>
                      </a:r>
                      <a:endParaRPr lang="zh-CN" altLang="en-US"/>
                    </a:p>
                    <a:p>
                      <a:pPr algn="l">
                        <a:buNone/>
                      </a:pPr>
                      <a:r>
                        <a:rPr lang="zh-CN" altLang="en-US"/>
                        <a:t>完成数据库架构设计和环境搭建。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张浩宇、丁灿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第二周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后端开发基础系统功能（用户登录、个人中心、戒烟打卡）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第三周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后端开发进阶系统功能（数据统计、社区博客）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  <a:tr h="833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第四周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进行用户验收测试，完善项目文档、准备项目验收和答辩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张浩宇、丁灿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风险和应对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06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955420" y="3666694"/>
            <a:ext cx="10248277" cy="0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4334742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7824374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śļíḓé"/>
          <p:cNvSpPr txBox="1"/>
          <p:nvPr/>
        </p:nvSpPr>
        <p:spPr>
          <a:xfrm>
            <a:off x="1863444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  <a:latin typeface="+mn-ea"/>
              </a:rPr>
              <a:t>01</a:t>
            </a:r>
            <a:endParaRPr lang="en-US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6" name="ïṩľîḓé"/>
          <p:cNvSpPr txBox="1"/>
          <p:nvPr/>
        </p:nvSpPr>
        <p:spPr>
          <a:xfrm>
            <a:off x="5353077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  <a:latin typeface="+mn-ea"/>
              </a:rPr>
              <a:t>02</a:t>
            </a:r>
            <a:endParaRPr lang="en-US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7" name="îṩľiḑé"/>
          <p:cNvSpPr txBox="1"/>
          <p:nvPr/>
        </p:nvSpPr>
        <p:spPr>
          <a:xfrm>
            <a:off x="8842711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  <a:latin typeface="+mn-ea"/>
              </a:rPr>
              <a:t>03</a:t>
            </a:r>
            <a:endParaRPr lang="en-US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8" name="îṩľiďé"/>
          <p:cNvSpPr txBox="1"/>
          <p:nvPr/>
        </p:nvSpPr>
        <p:spPr>
          <a:xfrm>
            <a:off x="1863444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rgbClr val="C00000"/>
                </a:solidFill>
                <a:latin typeface="+mn-ea"/>
              </a:rPr>
              <a:t>04</a:t>
            </a:r>
            <a:endParaRPr lang="en-US" altLang="zh-CN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9" name="îŝḻîḓê"/>
          <p:cNvSpPr txBox="1"/>
          <p:nvPr/>
        </p:nvSpPr>
        <p:spPr>
          <a:xfrm>
            <a:off x="5353077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ea"/>
              </a:rPr>
              <a:t>05</a:t>
            </a:r>
            <a:endParaRPr lang="en-US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0" name="iṣļïḑe"/>
          <p:cNvSpPr txBox="1"/>
          <p:nvPr/>
        </p:nvSpPr>
        <p:spPr>
          <a:xfrm>
            <a:off x="8842711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rgbClr val="C00000"/>
                </a:solidFill>
                <a:latin typeface="+mn-ea"/>
              </a:rPr>
              <a:t>06</a:t>
            </a:r>
            <a:endParaRPr lang="en-US" altLang="zh-CN" sz="5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84084" y="2527369"/>
            <a:ext cx="20116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已实现的软件特征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926984" y="4897434"/>
            <a:ext cx="13258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遇到的问题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531713" y="2527369"/>
            <a:ext cx="10972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技术创新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792744" y="2527369"/>
            <a:ext cx="15544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计划完成情况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87224" y="4897434"/>
            <a:ext cx="17830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accent1"/>
                </a:solidFill>
              </a:rPr>
              <a:t>后续的开发计划</a:t>
            </a:r>
            <a:endParaRPr lang="zh-CN" altLang="en-US" b="1" dirty="0">
              <a:solidFill>
                <a:schemeClr val="accent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906256" y="4897434"/>
            <a:ext cx="1325880" cy="450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rgbClr val="C00000"/>
                </a:solidFill>
              </a:rPr>
              <a:t>风险和应对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2525" y="-25400"/>
            <a:ext cx="2266950" cy="8902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风险和应对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479550" y="1215390"/>
          <a:ext cx="9592310" cy="4714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1730"/>
                <a:gridCol w="1612265"/>
                <a:gridCol w="1541780"/>
                <a:gridCol w="5296535"/>
              </a:tblGrid>
              <a:tr h="8699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NO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优先级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风险名称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应对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206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1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高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进度风险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定期检查项目进度，增加工作时间，必要时舍弃部分需求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079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2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中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技术风险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进行技术可行性分析，必要时及时调整功能要求或寻找替代方案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12814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3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低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需求风险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设立明确的需求变更流程，为项目留出一定的灵活空间</a:t>
                      </a:r>
                      <a:endParaRPr lang="zh-CN" altLang="en-US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  <a:endParaRPr lang="zh-CN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3438525" y="1682750"/>
            <a:ext cx="477838" cy="566738"/>
          </a:xfrm>
          <a:custGeom>
            <a:avLst/>
            <a:gdLst>
              <a:gd name="T0" fmla="*/ 301 w 301"/>
              <a:gd name="T1" fmla="*/ 68 h 357"/>
              <a:gd name="T2" fmla="*/ 233 w 301"/>
              <a:gd name="T3" fmla="*/ 0 h 357"/>
              <a:gd name="T4" fmla="*/ 82 w 301"/>
              <a:gd name="T5" fmla="*/ 0 h 357"/>
              <a:gd name="T6" fmla="*/ 82 w 301"/>
              <a:gd name="T7" fmla="*/ 55 h 357"/>
              <a:gd name="T8" fmla="*/ 0 w 301"/>
              <a:gd name="T9" fmla="*/ 55 h 357"/>
              <a:gd name="T10" fmla="*/ 0 w 301"/>
              <a:gd name="T11" fmla="*/ 357 h 357"/>
              <a:gd name="T12" fmla="*/ 219 w 301"/>
              <a:gd name="T13" fmla="*/ 357 h 357"/>
              <a:gd name="T14" fmla="*/ 219 w 301"/>
              <a:gd name="T15" fmla="*/ 302 h 357"/>
              <a:gd name="T16" fmla="*/ 301 w 301"/>
              <a:gd name="T17" fmla="*/ 302 h 357"/>
              <a:gd name="T18" fmla="*/ 301 w 301"/>
              <a:gd name="T19" fmla="*/ 68 h 357"/>
              <a:gd name="T20" fmla="*/ 233 w 301"/>
              <a:gd name="T21" fmla="*/ 20 h 357"/>
              <a:gd name="T22" fmla="*/ 282 w 301"/>
              <a:gd name="T23" fmla="*/ 68 h 357"/>
              <a:gd name="T24" fmla="*/ 233 w 301"/>
              <a:gd name="T25" fmla="*/ 68 h 357"/>
              <a:gd name="T26" fmla="*/ 233 w 301"/>
              <a:gd name="T27" fmla="*/ 20 h 357"/>
              <a:gd name="T28" fmla="*/ 13 w 301"/>
              <a:gd name="T29" fmla="*/ 343 h 357"/>
              <a:gd name="T30" fmla="*/ 13 w 301"/>
              <a:gd name="T31" fmla="*/ 68 h 357"/>
              <a:gd name="T32" fmla="*/ 137 w 301"/>
              <a:gd name="T33" fmla="*/ 68 h 357"/>
              <a:gd name="T34" fmla="*/ 137 w 301"/>
              <a:gd name="T35" fmla="*/ 137 h 357"/>
              <a:gd name="T36" fmla="*/ 205 w 301"/>
              <a:gd name="T37" fmla="*/ 137 h 357"/>
              <a:gd name="T38" fmla="*/ 205 w 301"/>
              <a:gd name="T39" fmla="*/ 343 h 357"/>
              <a:gd name="T40" fmla="*/ 13 w 301"/>
              <a:gd name="T41" fmla="*/ 343 h 357"/>
              <a:gd name="T42" fmla="*/ 150 w 301"/>
              <a:gd name="T43" fmla="*/ 75 h 357"/>
              <a:gd name="T44" fmla="*/ 200 w 301"/>
              <a:gd name="T45" fmla="*/ 123 h 357"/>
              <a:gd name="T46" fmla="*/ 150 w 301"/>
              <a:gd name="T47" fmla="*/ 123 h 357"/>
              <a:gd name="T48" fmla="*/ 150 w 301"/>
              <a:gd name="T49" fmla="*/ 75 h 357"/>
              <a:gd name="T50" fmla="*/ 219 w 301"/>
              <a:gd name="T51" fmla="*/ 288 h 357"/>
              <a:gd name="T52" fmla="*/ 219 w 301"/>
              <a:gd name="T53" fmla="*/ 123 h 357"/>
              <a:gd name="T54" fmla="*/ 150 w 301"/>
              <a:gd name="T55" fmla="*/ 55 h 357"/>
              <a:gd name="T56" fmla="*/ 96 w 301"/>
              <a:gd name="T57" fmla="*/ 55 h 357"/>
              <a:gd name="T58" fmla="*/ 96 w 301"/>
              <a:gd name="T59" fmla="*/ 13 h 357"/>
              <a:gd name="T60" fmla="*/ 219 w 301"/>
              <a:gd name="T61" fmla="*/ 13 h 357"/>
              <a:gd name="T62" fmla="*/ 219 w 301"/>
              <a:gd name="T63" fmla="*/ 82 h 357"/>
              <a:gd name="T64" fmla="*/ 287 w 301"/>
              <a:gd name="T65" fmla="*/ 82 h 357"/>
              <a:gd name="T66" fmla="*/ 287 w 301"/>
              <a:gd name="T67" fmla="*/ 288 h 357"/>
              <a:gd name="T68" fmla="*/ 219 w 301"/>
              <a:gd name="T69" fmla="*/ 28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01" h="357">
                <a:moveTo>
                  <a:pt x="301" y="68"/>
                </a:moveTo>
                <a:lnTo>
                  <a:pt x="233" y="0"/>
                </a:lnTo>
                <a:lnTo>
                  <a:pt x="82" y="0"/>
                </a:lnTo>
                <a:lnTo>
                  <a:pt x="82" y="55"/>
                </a:lnTo>
                <a:lnTo>
                  <a:pt x="0" y="55"/>
                </a:lnTo>
                <a:lnTo>
                  <a:pt x="0" y="357"/>
                </a:lnTo>
                <a:lnTo>
                  <a:pt x="219" y="357"/>
                </a:lnTo>
                <a:lnTo>
                  <a:pt x="219" y="302"/>
                </a:lnTo>
                <a:lnTo>
                  <a:pt x="301" y="302"/>
                </a:lnTo>
                <a:lnTo>
                  <a:pt x="301" y="68"/>
                </a:lnTo>
                <a:close/>
                <a:moveTo>
                  <a:pt x="233" y="20"/>
                </a:moveTo>
                <a:lnTo>
                  <a:pt x="282" y="68"/>
                </a:lnTo>
                <a:lnTo>
                  <a:pt x="233" y="68"/>
                </a:lnTo>
                <a:lnTo>
                  <a:pt x="233" y="20"/>
                </a:lnTo>
                <a:close/>
                <a:moveTo>
                  <a:pt x="13" y="343"/>
                </a:moveTo>
                <a:lnTo>
                  <a:pt x="13" y="68"/>
                </a:lnTo>
                <a:lnTo>
                  <a:pt x="137" y="68"/>
                </a:lnTo>
                <a:lnTo>
                  <a:pt x="137" y="137"/>
                </a:lnTo>
                <a:lnTo>
                  <a:pt x="205" y="137"/>
                </a:lnTo>
                <a:lnTo>
                  <a:pt x="205" y="343"/>
                </a:lnTo>
                <a:lnTo>
                  <a:pt x="13" y="343"/>
                </a:lnTo>
                <a:close/>
                <a:moveTo>
                  <a:pt x="150" y="75"/>
                </a:moveTo>
                <a:lnTo>
                  <a:pt x="200" y="123"/>
                </a:lnTo>
                <a:lnTo>
                  <a:pt x="150" y="123"/>
                </a:lnTo>
                <a:lnTo>
                  <a:pt x="150" y="75"/>
                </a:lnTo>
                <a:close/>
                <a:moveTo>
                  <a:pt x="219" y="288"/>
                </a:moveTo>
                <a:lnTo>
                  <a:pt x="219" y="123"/>
                </a:lnTo>
                <a:lnTo>
                  <a:pt x="150" y="55"/>
                </a:lnTo>
                <a:lnTo>
                  <a:pt x="96" y="55"/>
                </a:lnTo>
                <a:lnTo>
                  <a:pt x="96" y="13"/>
                </a:lnTo>
                <a:lnTo>
                  <a:pt x="219" y="13"/>
                </a:lnTo>
                <a:lnTo>
                  <a:pt x="219" y="82"/>
                </a:lnTo>
                <a:lnTo>
                  <a:pt x="287" y="82"/>
                </a:lnTo>
                <a:lnTo>
                  <a:pt x="287" y="288"/>
                </a:lnTo>
                <a:lnTo>
                  <a:pt x="219" y="2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6"/>
          <p:cNvSpPr/>
          <p:nvPr/>
        </p:nvSpPr>
        <p:spPr bwMode="auto">
          <a:xfrm>
            <a:off x="4546600" y="1714500"/>
            <a:ext cx="220663" cy="387350"/>
          </a:xfrm>
          <a:custGeom>
            <a:avLst/>
            <a:gdLst>
              <a:gd name="T0" fmla="*/ 9 w 139"/>
              <a:gd name="T1" fmla="*/ 163 h 244"/>
              <a:gd name="T2" fmla="*/ 0 w 139"/>
              <a:gd name="T3" fmla="*/ 174 h 244"/>
              <a:gd name="T4" fmla="*/ 69 w 139"/>
              <a:gd name="T5" fmla="*/ 244 h 244"/>
              <a:gd name="T6" fmla="*/ 139 w 139"/>
              <a:gd name="T7" fmla="*/ 174 h 244"/>
              <a:gd name="T8" fmla="*/ 129 w 139"/>
              <a:gd name="T9" fmla="*/ 163 h 244"/>
              <a:gd name="T10" fmla="*/ 76 w 139"/>
              <a:gd name="T11" fmla="*/ 217 h 244"/>
              <a:gd name="T12" fmla="*/ 76 w 139"/>
              <a:gd name="T13" fmla="*/ 0 h 244"/>
              <a:gd name="T14" fmla="*/ 62 w 139"/>
              <a:gd name="T15" fmla="*/ 0 h 244"/>
              <a:gd name="T16" fmla="*/ 62 w 139"/>
              <a:gd name="T17" fmla="*/ 217 h 244"/>
              <a:gd name="T18" fmla="*/ 9 w 139"/>
              <a:gd name="T19" fmla="*/ 163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9" y="163"/>
                </a:moveTo>
                <a:lnTo>
                  <a:pt x="0" y="174"/>
                </a:lnTo>
                <a:lnTo>
                  <a:pt x="69" y="244"/>
                </a:lnTo>
                <a:lnTo>
                  <a:pt x="139" y="174"/>
                </a:lnTo>
                <a:lnTo>
                  <a:pt x="129" y="163"/>
                </a:lnTo>
                <a:lnTo>
                  <a:pt x="76" y="217"/>
                </a:lnTo>
                <a:lnTo>
                  <a:pt x="76" y="0"/>
                </a:lnTo>
                <a:lnTo>
                  <a:pt x="62" y="0"/>
                </a:lnTo>
                <a:lnTo>
                  <a:pt x="62" y="217"/>
                </a:lnTo>
                <a:lnTo>
                  <a:pt x="9" y="16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/>
          <p:nvPr/>
        </p:nvSpPr>
        <p:spPr bwMode="auto">
          <a:xfrm>
            <a:off x="4438650" y="1824038"/>
            <a:ext cx="434975" cy="414338"/>
          </a:xfrm>
          <a:custGeom>
            <a:avLst/>
            <a:gdLst>
              <a:gd name="T0" fmla="*/ 171 w 274"/>
              <a:gd name="T1" fmla="*/ 0 h 261"/>
              <a:gd name="T2" fmla="*/ 171 w 274"/>
              <a:gd name="T3" fmla="*/ 14 h 261"/>
              <a:gd name="T4" fmla="*/ 260 w 274"/>
              <a:gd name="T5" fmla="*/ 14 h 261"/>
              <a:gd name="T6" fmla="*/ 260 w 274"/>
              <a:gd name="T7" fmla="*/ 247 h 261"/>
              <a:gd name="T8" fmla="*/ 13 w 274"/>
              <a:gd name="T9" fmla="*/ 247 h 261"/>
              <a:gd name="T10" fmla="*/ 13 w 274"/>
              <a:gd name="T11" fmla="*/ 14 h 261"/>
              <a:gd name="T12" fmla="*/ 102 w 274"/>
              <a:gd name="T13" fmla="*/ 14 h 261"/>
              <a:gd name="T14" fmla="*/ 102 w 274"/>
              <a:gd name="T15" fmla="*/ 0 h 261"/>
              <a:gd name="T16" fmla="*/ 0 w 274"/>
              <a:gd name="T17" fmla="*/ 0 h 261"/>
              <a:gd name="T18" fmla="*/ 0 w 274"/>
              <a:gd name="T19" fmla="*/ 261 h 261"/>
              <a:gd name="T20" fmla="*/ 274 w 274"/>
              <a:gd name="T21" fmla="*/ 261 h 261"/>
              <a:gd name="T22" fmla="*/ 274 w 274"/>
              <a:gd name="T23" fmla="*/ 0 h 261"/>
              <a:gd name="T24" fmla="*/ 171 w 274"/>
              <a:gd name="T25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71" y="0"/>
                </a:moveTo>
                <a:lnTo>
                  <a:pt x="171" y="14"/>
                </a:lnTo>
                <a:lnTo>
                  <a:pt x="260" y="14"/>
                </a:lnTo>
                <a:lnTo>
                  <a:pt x="260" y="247"/>
                </a:lnTo>
                <a:lnTo>
                  <a:pt x="13" y="247"/>
                </a:lnTo>
                <a:lnTo>
                  <a:pt x="13" y="14"/>
                </a:lnTo>
                <a:lnTo>
                  <a:pt x="102" y="14"/>
                </a:lnTo>
                <a:lnTo>
                  <a:pt x="102" y="0"/>
                </a:lnTo>
                <a:lnTo>
                  <a:pt x="0" y="0"/>
                </a:lnTo>
                <a:lnTo>
                  <a:pt x="0" y="261"/>
                </a:lnTo>
                <a:lnTo>
                  <a:pt x="274" y="261"/>
                </a:lnTo>
                <a:lnTo>
                  <a:pt x="274" y="0"/>
                </a:lnTo>
                <a:lnTo>
                  <a:pt x="1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8"/>
          <p:cNvSpPr/>
          <p:nvPr/>
        </p:nvSpPr>
        <p:spPr bwMode="auto">
          <a:xfrm>
            <a:off x="5524500" y="1839913"/>
            <a:ext cx="220663" cy="387350"/>
          </a:xfrm>
          <a:custGeom>
            <a:avLst/>
            <a:gdLst>
              <a:gd name="T0" fmla="*/ 129 w 139"/>
              <a:gd name="T1" fmla="*/ 81 h 244"/>
              <a:gd name="T2" fmla="*/ 139 w 139"/>
              <a:gd name="T3" fmla="*/ 71 h 244"/>
              <a:gd name="T4" fmla="*/ 69 w 139"/>
              <a:gd name="T5" fmla="*/ 0 h 244"/>
              <a:gd name="T6" fmla="*/ 0 w 139"/>
              <a:gd name="T7" fmla="*/ 71 h 244"/>
              <a:gd name="T8" fmla="*/ 9 w 139"/>
              <a:gd name="T9" fmla="*/ 81 h 244"/>
              <a:gd name="T10" fmla="*/ 62 w 139"/>
              <a:gd name="T11" fmla="*/ 28 h 244"/>
              <a:gd name="T12" fmla="*/ 62 w 139"/>
              <a:gd name="T13" fmla="*/ 244 h 244"/>
              <a:gd name="T14" fmla="*/ 76 w 139"/>
              <a:gd name="T15" fmla="*/ 244 h 244"/>
              <a:gd name="T16" fmla="*/ 76 w 139"/>
              <a:gd name="T17" fmla="*/ 28 h 244"/>
              <a:gd name="T18" fmla="*/ 129 w 139"/>
              <a:gd name="T19" fmla="*/ 81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129" y="81"/>
                </a:moveTo>
                <a:lnTo>
                  <a:pt x="139" y="71"/>
                </a:lnTo>
                <a:lnTo>
                  <a:pt x="69" y="0"/>
                </a:lnTo>
                <a:lnTo>
                  <a:pt x="0" y="71"/>
                </a:lnTo>
                <a:lnTo>
                  <a:pt x="9" y="81"/>
                </a:lnTo>
                <a:lnTo>
                  <a:pt x="62" y="28"/>
                </a:lnTo>
                <a:lnTo>
                  <a:pt x="62" y="244"/>
                </a:lnTo>
                <a:lnTo>
                  <a:pt x="76" y="244"/>
                </a:lnTo>
                <a:lnTo>
                  <a:pt x="76" y="28"/>
                </a:lnTo>
                <a:lnTo>
                  <a:pt x="129" y="8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9"/>
          <p:cNvSpPr/>
          <p:nvPr/>
        </p:nvSpPr>
        <p:spPr bwMode="auto">
          <a:xfrm>
            <a:off x="5416550" y="1703388"/>
            <a:ext cx="434975" cy="414338"/>
          </a:xfrm>
          <a:custGeom>
            <a:avLst/>
            <a:gdLst>
              <a:gd name="T0" fmla="*/ 103 w 274"/>
              <a:gd name="T1" fmla="*/ 261 h 261"/>
              <a:gd name="T2" fmla="*/ 103 w 274"/>
              <a:gd name="T3" fmla="*/ 248 h 261"/>
              <a:gd name="T4" fmla="*/ 14 w 274"/>
              <a:gd name="T5" fmla="*/ 248 h 261"/>
              <a:gd name="T6" fmla="*/ 14 w 274"/>
              <a:gd name="T7" fmla="*/ 14 h 261"/>
              <a:gd name="T8" fmla="*/ 260 w 274"/>
              <a:gd name="T9" fmla="*/ 14 h 261"/>
              <a:gd name="T10" fmla="*/ 260 w 274"/>
              <a:gd name="T11" fmla="*/ 248 h 261"/>
              <a:gd name="T12" fmla="*/ 171 w 274"/>
              <a:gd name="T13" fmla="*/ 248 h 261"/>
              <a:gd name="T14" fmla="*/ 171 w 274"/>
              <a:gd name="T15" fmla="*/ 261 h 261"/>
              <a:gd name="T16" fmla="*/ 274 w 274"/>
              <a:gd name="T17" fmla="*/ 261 h 261"/>
              <a:gd name="T18" fmla="*/ 274 w 274"/>
              <a:gd name="T19" fmla="*/ 0 h 261"/>
              <a:gd name="T20" fmla="*/ 0 w 274"/>
              <a:gd name="T21" fmla="*/ 0 h 261"/>
              <a:gd name="T22" fmla="*/ 0 w 274"/>
              <a:gd name="T23" fmla="*/ 261 h 261"/>
              <a:gd name="T24" fmla="*/ 103 w 274"/>
              <a:gd name="T25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03" y="261"/>
                </a:moveTo>
                <a:lnTo>
                  <a:pt x="103" y="248"/>
                </a:lnTo>
                <a:lnTo>
                  <a:pt x="14" y="248"/>
                </a:lnTo>
                <a:lnTo>
                  <a:pt x="14" y="14"/>
                </a:lnTo>
                <a:lnTo>
                  <a:pt x="260" y="14"/>
                </a:lnTo>
                <a:lnTo>
                  <a:pt x="260" y="248"/>
                </a:lnTo>
                <a:lnTo>
                  <a:pt x="171" y="248"/>
                </a:lnTo>
                <a:lnTo>
                  <a:pt x="171" y="261"/>
                </a:lnTo>
                <a:lnTo>
                  <a:pt x="274" y="261"/>
                </a:lnTo>
                <a:lnTo>
                  <a:pt x="274" y="0"/>
                </a:lnTo>
                <a:lnTo>
                  <a:pt x="0" y="0"/>
                </a:lnTo>
                <a:lnTo>
                  <a:pt x="0" y="261"/>
                </a:lnTo>
                <a:lnTo>
                  <a:pt x="103" y="2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10"/>
          <p:cNvSpPr>
            <a:spLocks noEditPoints="1"/>
          </p:cNvSpPr>
          <p:nvPr/>
        </p:nvSpPr>
        <p:spPr bwMode="auto">
          <a:xfrm>
            <a:off x="8278812" y="2676525"/>
            <a:ext cx="585788" cy="555625"/>
          </a:xfrm>
          <a:custGeom>
            <a:avLst/>
            <a:gdLst>
              <a:gd name="T0" fmla="*/ 227 w 369"/>
              <a:gd name="T1" fmla="*/ 134 h 350"/>
              <a:gd name="T2" fmla="*/ 184 w 369"/>
              <a:gd name="T3" fmla="*/ 0 h 350"/>
              <a:gd name="T4" fmla="*/ 140 w 369"/>
              <a:gd name="T5" fmla="*/ 134 h 350"/>
              <a:gd name="T6" fmla="*/ 0 w 369"/>
              <a:gd name="T7" fmla="*/ 134 h 350"/>
              <a:gd name="T8" fmla="*/ 113 w 369"/>
              <a:gd name="T9" fmla="*/ 217 h 350"/>
              <a:gd name="T10" fmla="*/ 70 w 369"/>
              <a:gd name="T11" fmla="*/ 350 h 350"/>
              <a:gd name="T12" fmla="*/ 184 w 369"/>
              <a:gd name="T13" fmla="*/ 266 h 350"/>
              <a:gd name="T14" fmla="*/ 297 w 369"/>
              <a:gd name="T15" fmla="*/ 350 h 350"/>
              <a:gd name="T16" fmla="*/ 255 w 369"/>
              <a:gd name="T17" fmla="*/ 217 h 350"/>
              <a:gd name="T18" fmla="*/ 369 w 369"/>
              <a:gd name="T19" fmla="*/ 134 h 350"/>
              <a:gd name="T20" fmla="*/ 227 w 369"/>
              <a:gd name="T21" fmla="*/ 134 h 350"/>
              <a:gd name="T22" fmla="*/ 241 w 369"/>
              <a:gd name="T23" fmla="*/ 220 h 350"/>
              <a:gd name="T24" fmla="*/ 272 w 369"/>
              <a:gd name="T25" fmla="*/ 314 h 350"/>
              <a:gd name="T26" fmla="*/ 191 w 369"/>
              <a:gd name="T27" fmla="*/ 256 h 350"/>
              <a:gd name="T28" fmla="*/ 184 w 369"/>
              <a:gd name="T29" fmla="*/ 249 h 350"/>
              <a:gd name="T30" fmla="*/ 176 w 369"/>
              <a:gd name="T31" fmla="*/ 256 h 350"/>
              <a:gd name="T32" fmla="*/ 95 w 369"/>
              <a:gd name="T33" fmla="*/ 314 h 350"/>
              <a:gd name="T34" fmla="*/ 126 w 369"/>
              <a:gd name="T35" fmla="*/ 220 h 350"/>
              <a:gd name="T36" fmla="*/ 130 w 369"/>
              <a:gd name="T37" fmla="*/ 211 h 350"/>
              <a:gd name="T38" fmla="*/ 121 w 369"/>
              <a:gd name="T39" fmla="*/ 205 h 350"/>
              <a:gd name="T40" fmla="*/ 41 w 369"/>
              <a:gd name="T41" fmla="*/ 148 h 350"/>
              <a:gd name="T42" fmla="*/ 140 w 369"/>
              <a:gd name="T43" fmla="*/ 148 h 350"/>
              <a:gd name="T44" fmla="*/ 150 w 369"/>
              <a:gd name="T45" fmla="*/ 148 h 350"/>
              <a:gd name="T46" fmla="*/ 154 w 369"/>
              <a:gd name="T47" fmla="*/ 138 h 350"/>
              <a:gd name="T48" fmla="*/ 184 w 369"/>
              <a:gd name="T49" fmla="*/ 43 h 350"/>
              <a:gd name="T50" fmla="*/ 214 w 369"/>
              <a:gd name="T51" fmla="*/ 138 h 350"/>
              <a:gd name="T52" fmla="*/ 217 w 369"/>
              <a:gd name="T53" fmla="*/ 148 h 350"/>
              <a:gd name="T54" fmla="*/ 227 w 369"/>
              <a:gd name="T55" fmla="*/ 148 h 350"/>
              <a:gd name="T56" fmla="*/ 327 w 369"/>
              <a:gd name="T57" fmla="*/ 148 h 350"/>
              <a:gd name="T58" fmla="*/ 246 w 369"/>
              <a:gd name="T59" fmla="*/ 205 h 350"/>
              <a:gd name="T60" fmla="*/ 238 w 369"/>
              <a:gd name="T61" fmla="*/ 211 h 350"/>
              <a:gd name="T62" fmla="*/ 241 w 369"/>
              <a:gd name="T63" fmla="*/ 22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69" h="350">
                <a:moveTo>
                  <a:pt x="227" y="134"/>
                </a:moveTo>
                <a:lnTo>
                  <a:pt x="184" y="0"/>
                </a:lnTo>
                <a:lnTo>
                  <a:pt x="140" y="134"/>
                </a:lnTo>
                <a:lnTo>
                  <a:pt x="0" y="134"/>
                </a:lnTo>
                <a:lnTo>
                  <a:pt x="113" y="217"/>
                </a:lnTo>
                <a:lnTo>
                  <a:pt x="70" y="350"/>
                </a:lnTo>
                <a:lnTo>
                  <a:pt x="184" y="266"/>
                </a:lnTo>
                <a:lnTo>
                  <a:pt x="297" y="350"/>
                </a:lnTo>
                <a:lnTo>
                  <a:pt x="255" y="217"/>
                </a:lnTo>
                <a:lnTo>
                  <a:pt x="369" y="134"/>
                </a:lnTo>
                <a:lnTo>
                  <a:pt x="227" y="134"/>
                </a:lnTo>
                <a:close/>
                <a:moveTo>
                  <a:pt x="241" y="220"/>
                </a:moveTo>
                <a:lnTo>
                  <a:pt x="272" y="314"/>
                </a:lnTo>
                <a:lnTo>
                  <a:pt x="191" y="256"/>
                </a:lnTo>
                <a:lnTo>
                  <a:pt x="184" y="249"/>
                </a:lnTo>
                <a:lnTo>
                  <a:pt x="176" y="256"/>
                </a:lnTo>
                <a:lnTo>
                  <a:pt x="95" y="314"/>
                </a:lnTo>
                <a:lnTo>
                  <a:pt x="126" y="220"/>
                </a:lnTo>
                <a:lnTo>
                  <a:pt x="130" y="211"/>
                </a:lnTo>
                <a:lnTo>
                  <a:pt x="121" y="205"/>
                </a:lnTo>
                <a:lnTo>
                  <a:pt x="41" y="148"/>
                </a:lnTo>
                <a:lnTo>
                  <a:pt x="140" y="148"/>
                </a:lnTo>
                <a:lnTo>
                  <a:pt x="150" y="148"/>
                </a:lnTo>
                <a:lnTo>
                  <a:pt x="154" y="138"/>
                </a:lnTo>
                <a:lnTo>
                  <a:pt x="184" y="43"/>
                </a:lnTo>
                <a:lnTo>
                  <a:pt x="214" y="138"/>
                </a:lnTo>
                <a:lnTo>
                  <a:pt x="217" y="148"/>
                </a:lnTo>
                <a:lnTo>
                  <a:pt x="227" y="148"/>
                </a:lnTo>
                <a:lnTo>
                  <a:pt x="327" y="148"/>
                </a:lnTo>
                <a:lnTo>
                  <a:pt x="246" y="205"/>
                </a:lnTo>
                <a:lnTo>
                  <a:pt x="238" y="211"/>
                </a:lnTo>
                <a:lnTo>
                  <a:pt x="241" y="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11"/>
          <p:cNvSpPr>
            <a:spLocks noEditPoints="1"/>
          </p:cNvSpPr>
          <p:nvPr/>
        </p:nvSpPr>
        <p:spPr bwMode="auto">
          <a:xfrm>
            <a:off x="6340475" y="1714500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0 w 200"/>
              <a:gd name="T5" fmla="*/ 6 h 184"/>
              <a:gd name="T6" fmla="*/ 88 w 200"/>
              <a:gd name="T7" fmla="*/ 0 h 184"/>
              <a:gd name="T8" fmla="*/ 16 w 200"/>
              <a:gd name="T9" fmla="*/ 0 h 184"/>
              <a:gd name="T10" fmla="*/ 0 w 200"/>
              <a:gd name="T11" fmla="*/ 16 h 184"/>
              <a:gd name="T12" fmla="*/ 0 w 200"/>
              <a:gd name="T13" fmla="*/ 152 h 184"/>
              <a:gd name="T14" fmla="*/ 16 w 200"/>
              <a:gd name="T15" fmla="*/ 168 h 184"/>
              <a:gd name="T16" fmla="*/ 88 w 200"/>
              <a:gd name="T17" fmla="*/ 168 h 184"/>
              <a:gd name="T18" fmla="*/ 89 w 200"/>
              <a:gd name="T19" fmla="*/ 168 h 184"/>
              <a:gd name="T20" fmla="*/ 96 w 200"/>
              <a:gd name="T21" fmla="*/ 176 h 184"/>
              <a:gd name="T22" fmla="*/ 96 w 200"/>
              <a:gd name="T23" fmla="*/ 184 h 184"/>
              <a:gd name="T24" fmla="*/ 104 w 200"/>
              <a:gd name="T25" fmla="*/ 184 h 184"/>
              <a:gd name="T26" fmla="*/ 104 w 200"/>
              <a:gd name="T27" fmla="*/ 180 h 184"/>
              <a:gd name="T28" fmla="*/ 105 w 200"/>
              <a:gd name="T29" fmla="*/ 180 h 184"/>
              <a:gd name="T30" fmla="*/ 105 w 200"/>
              <a:gd name="T31" fmla="*/ 176 h 184"/>
              <a:gd name="T32" fmla="*/ 112 w 200"/>
              <a:gd name="T33" fmla="*/ 168 h 184"/>
              <a:gd name="T34" fmla="*/ 112 w 200"/>
              <a:gd name="T35" fmla="*/ 168 h 184"/>
              <a:gd name="T36" fmla="*/ 184 w 200"/>
              <a:gd name="T37" fmla="*/ 168 h 184"/>
              <a:gd name="T38" fmla="*/ 200 w 200"/>
              <a:gd name="T39" fmla="*/ 152 h 184"/>
              <a:gd name="T40" fmla="*/ 200 w 200"/>
              <a:gd name="T41" fmla="*/ 16 h 184"/>
              <a:gd name="T42" fmla="*/ 184 w 200"/>
              <a:gd name="T43" fmla="*/ 0 h 184"/>
              <a:gd name="T44" fmla="*/ 8 w 200"/>
              <a:gd name="T45" fmla="*/ 152 h 184"/>
              <a:gd name="T46" fmla="*/ 8 w 200"/>
              <a:gd name="T47" fmla="*/ 16 h 184"/>
              <a:gd name="T48" fmla="*/ 16 w 200"/>
              <a:gd name="T49" fmla="*/ 8 h 184"/>
              <a:gd name="T50" fmla="*/ 88 w 200"/>
              <a:gd name="T51" fmla="*/ 8 h 184"/>
              <a:gd name="T52" fmla="*/ 96 w 200"/>
              <a:gd name="T53" fmla="*/ 16 h 184"/>
              <a:gd name="T54" fmla="*/ 96 w 200"/>
              <a:gd name="T55" fmla="*/ 152 h 184"/>
              <a:gd name="T56" fmla="*/ 88 w 200"/>
              <a:gd name="T57" fmla="*/ 160 h 184"/>
              <a:gd name="T58" fmla="*/ 16 w 200"/>
              <a:gd name="T59" fmla="*/ 160 h 184"/>
              <a:gd name="T60" fmla="*/ 8 w 200"/>
              <a:gd name="T61" fmla="*/ 152 h 184"/>
              <a:gd name="T62" fmla="*/ 192 w 200"/>
              <a:gd name="T63" fmla="*/ 152 h 184"/>
              <a:gd name="T64" fmla="*/ 184 w 200"/>
              <a:gd name="T65" fmla="*/ 160 h 184"/>
              <a:gd name="T66" fmla="*/ 112 w 200"/>
              <a:gd name="T67" fmla="*/ 160 h 184"/>
              <a:gd name="T68" fmla="*/ 104 w 200"/>
              <a:gd name="T69" fmla="*/ 152 h 184"/>
              <a:gd name="T70" fmla="*/ 104 w 200"/>
              <a:gd name="T71" fmla="*/ 149 h 184"/>
              <a:gd name="T72" fmla="*/ 104 w 200"/>
              <a:gd name="T73" fmla="*/ 16 h 184"/>
              <a:gd name="T74" fmla="*/ 112 w 200"/>
              <a:gd name="T75" fmla="*/ 8 h 184"/>
              <a:gd name="T76" fmla="*/ 184 w 200"/>
              <a:gd name="T77" fmla="*/ 8 h 184"/>
              <a:gd name="T78" fmla="*/ 192 w 200"/>
              <a:gd name="T79" fmla="*/ 16 h 184"/>
              <a:gd name="T80" fmla="*/ 192 w 200"/>
              <a:gd name="T81" fmla="*/ 15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8" y="0"/>
                  <a:pt x="103" y="3"/>
                  <a:pt x="100" y="6"/>
                </a:cubicBezTo>
                <a:cubicBezTo>
                  <a:pt x="98" y="3"/>
                  <a:pt x="93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8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2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80"/>
                  <a:pt x="104" y="180"/>
                  <a:pt x="104" y="180"/>
                </a:cubicBezTo>
                <a:cubicBezTo>
                  <a:pt x="105" y="180"/>
                  <a:pt x="105" y="180"/>
                  <a:pt x="105" y="180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9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8"/>
                  <a:pt x="193" y="0"/>
                  <a:pt x="184" y="0"/>
                </a:cubicBezTo>
                <a:close/>
                <a:moveTo>
                  <a:pt x="8" y="152"/>
                </a:move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3" y="8"/>
                  <a:pt x="96" y="12"/>
                  <a:pt x="96" y="16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6" y="157"/>
                  <a:pt x="93" y="160"/>
                  <a:pt x="88" y="160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12" y="160"/>
                  <a:pt x="8" y="157"/>
                  <a:pt x="8" y="152"/>
                </a:cubicBezTo>
                <a:close/>
                <a:moveTo>
                  <a:pt x="192" y="152"/>
                </a:moveTo>
                <a:cubicBezTo>
                  <a:pt x="192" y="157"/>
                  <a:pt x="189" y="160"/>
                  <a:pt x="184" y="160"/>
                </a:cubicBezTo>
                <a:cubicBezTo>
                  <a:pt x="112" y="160"/>
                  <a:pt x="112" y="160"/>
                  <a:pt x="112" y="160"/>
                </a:cubicBezTo>
                <a:cubicBezTo>
                  <a:pt x="108" y="160"/>
                  <a:pt x="104" y="157"/>
                  <a:pt x="104" y="152"/>
                </a:cubicBezTo>
                <a:cubicBezTo>
                  <a:pt x="104" y="149"/>
                  <a:pt x="104" y="149"/>
                  <a:pt x="104" y="149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2"/>
                  <a:pt x="108" y="8"/>
                  <a:pt x="112" y="8"/>
                </a:cubicBezTo>
                <a:cubicBezTo>
                  <a:pt x="184" y="8"/>
                  <a:pt x="184" y="8"/>
                  <a:pt x="184" y="8"/>
                </a:cubicBezTo>
                <a:cubicBezTo>
                  <a:pt x="189" y="8"/>
                  <a:pt x="192" y="12"/>
                  <a:pt x="192" y="16"/>
                </a:cubicBezTo>
                <a:lnTo>
                  <a:pt x="192" y="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12"/>
          <p:cNvSpPr>
            <a:spLocks noEditPoints="1"/>
          </p:cNvSpPr>
          <p:nvPr/>
        </p:nvSpPr>
        <p:spPr bwMode="auto">
          <a:xfrm>
            <a:off x="6286500" y="2760663"/>
            <a:ext cx="652463" cy="393700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36 h 144"/>
              <a:gd name="T12" fmla="*/ 11 w 240"/>
              <a:gd name="T13" fmla="*/ 72 h 144"/>
              <a:gd name="T14" fmla="*/ 120 w 240"/>
              <a:gd name="T15" fmla="*/ 8 h 144"/>
              <a:gd name="T16" fmla="*/ 230 w 240"/>
              <a:gd name="T17" fmla="*/ 73 h 144"/>
              <a:gd name="T18" fmla="*/ 120 w 240"/>
              <a:gd name="T19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8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36"/>
                </a:moveTo>
                <a:cubicBezTo>
                  <a:pt x="73" y="136"/>
                  <a:pt x="44" y="107"/>
                  <a:pt x="11" y="72"/>
                </a:cubicBezTo>
                <a:cubicBezTo>
                  <a:pt x="50" y="31"/>
                  <a:pt x="81" y="8"/>
                  <a:pt x="120" y="8"/>
                </a:cubicBezTo>
                <a:cubicBezTo>
                  <a:pt x="167" y="8"/>
                  <a:pt x="203" y="41"/>
                  <a:pt x="230" y="73"/>
                </a:cubicBezTo>
                <a:cubicBezTo>
                  <a:pt x="203" y="100"/>
                  <a:pt x="167" y="136"/>
                  <a:pt x="120" y="1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481762" y="2827338"/>
            <a:ext cx="260350" cy="260350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48 w 96"/>
              <a:gd name="T11" fmla="*/ 88 h 96"/>
              <a:gd name="T12" fmla="*/ 8 w 96"/>
              <a:gd name="T13" fmla="*/ 48 h 96"/>
              <a:gd name="T14" fmla="*/ 48 w 96"/>
              <a:gd name="T15" fmla="*/ 8 h 96"/>
              <a:gd name="T16" fmla="*/ 88 w 96"/>
              <a:gd name="T17" fmla="*/ 48 h 96"/>
              <a:gd name="T18" fmla="*/ 48 w 96"/>
              <a:gd name="T19" fmla="*/ 8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5"/>
                  <a:pt x="22" y="96"/>
                  <a:pt x="48" y="96"/>
                </a:cubicBezTo>
                <a:cubicBezTo>
                  <a:pt x="75" y="96"/>
                  <a:pt x="96" y="75"/>
                  <a:pt x="96" y="48"/>
                </a:cubicBezTo>
                <a:cubicBezTo>
                  <a:pt x="96" y="22"/>
                  <a:pt x="75" y="0"/>
                  <a:pt x="48" y="0"/>
                </a:cubicBezTo>
                <a:close/>
                <a:moveTo>
                  <a:pt x="48" y="88"/>
                </a:moveTo>
                <a:cubicBezTo>
                  <a:pt x="26" y="88"/>
                  <a:pt x="8" y="70"/>
                  <a:pt x="8" y="48"/>
                </a:cubicBezTo>
                <a:cubicBezTo>
                  <a:pt x="8" y="26"/>
                  <a:pt x="26" y="8"/>
                  <a:pt x="48" y="8"/>
                </a:cubicBezTo>
                <a:cubicBezTo>
                  <a:pt x="70" y="8"/>
                  <a:pt x="88" y="26"/>
                  <a:pt x="88" y="48"/>
                </a:cubicBezTo>
                <a:cubicBezTo>
                  <a:pt x="88" y="70"/>
                  <a:pt x="70" y="88"/>
                  <a:pt x="48" y="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4"/>
          <p:cNvSpPr>
            <a:spLocks noEditPoints="1"/>
          </p:cNvSpPr>
          <p:nvPr/>
        </p:nvSpPr>
        <p:spPr bwMode="auto">
          <a:xfrm>
            <a:off x="6535737" y="2881313"/>
            <a:ext cx="152400" cy="152400"/>
          </a:xfrm>
          <a:custGeom>
            <a:avLst/>
            <a:gdLst>
              <a:gd name="T0" fmla="*/ 28 w 56"/>
              <a:gd name="T1" fmla="*/ 0 h 56"/>
              <a:gd name="T2" fmla="*/ 0 w 56"/>
              <a:gd name="T3" fmla="*/ 28 h 56"/>
              <a:gd name="T4" fmla="*/ 28 w 56"/>
              <a:gd name="T5" fmla="*/ 56 h 56"/>
              <a:gd name="T6" fmla="*/ 56 w 56"/>
              <a:gd name="T7" fmla="*/ 28 h 56"/>
              <a:gd name="T8" fmla="*/ 28 w 56"/>
              <a:gd name="T9" fmla="*/ 0 h 56"/>
              <a:gd name="T10" fmla="*/ 28 w 56"/>
              <a:gd name="T11" fmla="*/ 48 h 56"/>
              <a:gd name="T12" fmla="*/ 8 w 56"/>
              <a:gd name="T13" fmla="*/ 28 h 56"/>
              <a:gd name="T14" fmla="*/ 28 w 56"/>
              <a:gd name="T15" fmla="*/ 8 h 56"/>
              <a:gd name="T16" fmla="*/ 48 w 56"/>
              <a:gd name="T17" fmla="*/ 28 h 56"/>
              <a:gd name="T18" fmla="*/ 28 w 56"/>
              <a:gd name="T19" fmla="*/ 4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56">
                <a:moveTo>
                  <a:pt x="28" y="0"/>
                </a:moveTo>
                <a:cubicBezTo>
                  <a:pt x="13" y="0"/>
                  <a:pt x="0" y="13"/>
                  <a:pt x="0" y="28"/>
                </a:cubicBezTo>
                <a:cubicBezTo>
                  <a:pt x="0" y="44"/>
                  <a:pt x="13" y="56"/>
                  <a:pt x="28" y="56"/>
                </a:cubicBezTo>
                <a:cubicBezTo>
                  <a:pt x="44" y="56"/>
                  <a:pt x="56" y="44"/>
                  <a:pt x="56" y="28"/>
                </a:cubicBezTo>
                <a:cubicBezTo>
                  <a:pt x="56" y="13"/>
                  <a:pt x="44" y="0"/>
                  <a:pt x="28" y="0"/>
                </a:cubicBezTo>
                <a:close/>
                <a:moveTo>
                  <a:pt x="28" y="48"/>
                </a:moveTo>
                <a:cubicBezTo>
                  <a:pt x="17" y="48"/>
                  <a:pt x="8" y="39"/>
                  <a:pt x="8" y="28"/>
                </a:cubicBezTo>
                <a:cubicBezTo>
                  <a:pt x="8" y="17"/>
                  <a:pt x="17" y="8"/>
                  <a:pt x="28" y="8"/>
                </a:cubicBezTo>
                <a:cubicBezTo>
                  <a:pt x="39" y="8"/>
                  <a:pt x="48" y="17"/>
                  <a:pt x="48" y="28"/>
                </a:cubicBezTo>
                <a:cubicBezTo>
                  <a:pt x="48" y="39"/>
                  <a:pt x="39" y="48"/>
                  <a:pt x="28" y="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5"/>
          <p:cNvSpPr>
            <a:spLocks noEditPoints="1"/>
          </p:cNvSpPr>
          <p:nvPr/>
        </p:nvSpPr>
        <p:spPr bwMode="auto">
          <a:xfrm>
            <a:off x="2438400" y="2693988"/>
            <a:ext cx="520700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8 h 192"/>
              <a:gd name="T12" fmla="*/ 184 w 192"/>
              <a:gd name="T13" fmla="*/ 96 h 192"/>
              <a:gd name="T14" fmla="*/ 164 w 192"/>
              <a:gd name="T15" fmla="*/ 152 h 192"/>
              <a:gd name="T16" fmla="*/ 122 w 192"/>
              <a:gd name="T17" fmla="*/ 137 h 192"/>
              <a:gd name="T18" fmla="*/ 121 w 192"/>
              <a:gd name="T19" fmla="*/ 132 h 192"/>
              <a:gd name="T20" fmla="*/ 124 w 192"/>
              <a:gd name="T21" fmla="*/ 121 h 192"/>
              <a:gd name="T22" fmla="*/ 128 w 192"/>
              <a:gd name="T23" fmla="*/ 107 h 192"/>
              <a:gd name="T24" fmla="*/ 134 w 192"/>
              <a:gd name="T25" fmla="*/ 92 h 192"/>
              <a:gd name="T26" fmla="*/ 134 w 192"/>
              <a:gd name="T27" fmla="*/ 79 h 192"/>
              <a:gd name="T28" fmla="*/ 134 w 192"/>
              <a:gd name="T29" fmla="*/ 78 h 192"/>
              <a:gd name="T30" fmla="*/ 135 w 192"/>
              <a:gd name="T31" fmla="*/ 60 h 192"/>
              <a:gd name="T32" fmla="*/ 128 w 192"/>
              <a:gd name="T33" fmla="*/ 36 h 192"/>
              <a:gd name="T34" fmla="*/ 101 w 192"/>
              <a:gd name="T35" fmla="*/ 24 h 192"/>
              <a:gd name="T36" fmla="*/ 93 w 192"/>
              <a:gd name="T37" fmla="*/ 24 h 192"/>
              <a:gd name="T38" fmla="*/ 66 w 192"/>
              <a:gd name="T39" fmla="*/ 36 h 192"/>
              <a:gd name="T40" fmla="*/ 59 w 192"/>
              <a:gd name="T41" fmla="*/ 60 h 192"/>
              <a:gd name="T42" fmla="*/ 61 w 192"/>
              <a:gd name="T43" fmla="*/ 78 h 192"/>
              <a:gd name="T44" fmla="*/ 60 w 192"/>
              <a:gd name="T45" fmla="*/ 79 h 192"/>
              <a:gd name="T46" fmla="*/ 60 w 192"/>
              <a:gd name="T47" fmla="*/ 92 h 192"/>
              <a:gd name="T48" fmla="*/ 67 w 192"/>
              <a:gd name="T49" fmla="*/ 107 h 192"/>
              <a:gd name="T50" fmla="*/ 71 w 192"/>
              <a:gd name="T51" fmla="*/ 121 h 192"/>
              <a:gd name="T52" fmla="*/ 73 w 192"/>
              <a:gd name="T53" fmla="*/ 132 h 192"/>
              <a:gd name="T54" fmla="*/ 71 w 192"/>
              <a:gd name="T55" fmla="*/ 137 h 192"/>
              <a:gd name="T56" fmla="*/ 29 w 192"/>
              <a:gd name="T57" fmla="*/ 152 h 192"/>
              <a:gd name="T58" fmla="*/ 8 w 192"/>
              <a:gd name="T59" fmla="*/ 96 h 192"/>
              <a:gd name="T60" fmla="*/ 96 w 192"/>
              <a:gd name="T61" fmla="*/ 8 h 192"/>
              <a:gd name="T62" fmla="*/ 35 w 192"/>
              <a:gd name="T63" fmla="*/ 159 h 192"/>
              <a:gd name="T64" fmla="*/ 74 w 192"/>
              <a:gd name="T65" fmla="*/ 145 h 192"/>
              <a:gd name="T66" fmla="*/ 81 w 192"/>
              <a:gd name="T67" fmla="*/ 132 h 192"/>
              <a:gd name="T68" fmla="*/ 78 w 192"/>
              <a:gd name="T69" fmla="*/ 118 h 192"/>
              <a:gd name="T70" fmla="*/ 74 w 192"/>
              <a:gd name="T71" fmla="*/ 105 h 192"/>
              <a:gd name="T72" fmla="*/ 73 w 192"/>
              <a:gd name="T73" fmla="*/ 102 h 192"/>
              <a:gd name="T74" fmla="*/ 68 w 192"/>
              <a:gd name="T75" fmla="*/ 90 h 192"/>
              <a:gd name="T76" fmla="*/ 68 w 192"/>
              <a:gd name="T77" fmla="*/ 82 h 192"/>
              <a:gd name="T78" fmla="*/ 69 w 192"/>
              <a:gd name="T79" fmla="*/ 80 h 192"/>
              <a:gd name="T80" fmla="*/ 67 w 192"/>
              <a:gd name="T81" fmla="*/ 59 h 192"/>
              <a:gd name="T82" fmla="*/ 73 w 192"/>
              <a:gd name="T83" fmla="*/ 41 h 192"/>
              <a:gd name="T84" fmla="*/ 93 w 192"/>
              <a:gd name="T85" fmla="*/ 32 h 192"/>
              <a:gd name="T86" fmla="*/ 101 w 192"/>
              <a:gd name="T87" fmla="*/ 32 h 192"/>
              <a:gd name="T88" fmla="*/ 122 w 192"/>
              <a:gd name="T89" fmla="*/ 41 h 192"/>
              <a:gd name="T90" fmla="*/ 127 w 192"/>
              <a:gd name="T91" fmla="*/ 59 h 192"/>
              <a:gd name="T92" fmla="*/ 126 w 192"/>
              <a:gd name="T93" fmla="*/ 80 h 192"/>
              <a:gd name="T94" fmla="*/ 126 w 192"/>
              <a:gd name="T95" fmla="*/ 82 h 192"/>
              <a:gd name="T96" fmla="*/ 126 w 192"/>
              <a:gd name="T97" fmla="*/ 90 h 192"/>
              <a:gd name="T98" fmla="*/ 121 w 192"/>
              <a:gd name="T99" fmla="*/ 102 h 192"/>
              <a:gd name="T100" fmla="*/ 120 w 192"/>
              <a:gd name="T101" fmla="*/ 105 h 192"/>
              <a:gd name="T102" fmla="*/ 116 w 192"/>
              <a:gd name="T103" fmla="*/ 118 h 192"/>
              <a:gd name="T104" fmla="*/ 113 w 192"/>
              <a:gd name="T105" fmla="*/ 132 h 192"/>
              <a:gd name="T106" fmla="*/ 119 w 192"/>
              <a:gd name="T107" fmla="*/ 145 h 192"/>
              <a:gd name="T108" fmla="*/ 158 w 192"/>
              <a:gd name="T109" fmla="*/ 158 h 192"/>
              <a:gd name="T110" fmla="*/ 96 w 192"/>
              <a:gd name="T111" fmla="*/ 184 h 192"/>
              <a:gd name="T112" fmla="*/ 35 w 192"/>
              <a:gd name="T113" fmla="*/ 159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8"/>
                </a:move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2"/>
                </a:cubicBezTo>
                <a:cubicBezTo>
                  <a:pt x="121" y="128"/>
                  <a:pt x="122" y="125"/>
                  <a:pt x="124" y="121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4"/>
                  <a:pt x="135" y="81"/>
                  <a:pt x="134" y="79"/>
                </a:cubicBezTo>
                <a:cubicBezTo>
                  <a:pt x="134" y="79"/>
                  <a:pt x="134" y="78"/>
                  <a:pt x="134" y="78"/>
                </a:cubicBezTo>
                <a:cubicBezTo>
                  <a:pt x="133" y="76"/>
                  <a:pt x="134" y="67"/>
                  <a:pt x="135" y="60"/>
                </a:cubicBezTo>
                <a:cubicBezTo>
                  <a:pt x="136" y="55"/>
                  <a:pt x="135" y="45"/>
                  <a:pt x="128" y="36"/>
                </a:cubicBezTo>
                <a:cubicBezTo>
                  <a:pt x="124" y="31"/>
                  <a:pt x="116" y="24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4"/>
                  <a:pt x="70" y="31"/>
                  <a:pt x="66" y="36"/>
                </a:cubicBezTo>
                <a:cubicBezTo>
                  <a:pt x="60" y="45"/>
                  <a:pt x="58" y="55"/>
                  <a:pt x="59" y="60"/>
                </a:cubicBezTo>
                <a:cubicBezTo>
                  <a:pt x="61" y="67"/>
                  <a:pt x="61" y="76"/>
                  <a:pt x="61" y="78"/>
                </a:cubicBezTo>
                <a:cubicBezTo>
                  <a:pt x="61" y="78"/>
                  <a:pt x="61" y="79"/>
                  <a:pt x="60" y="79"/>
                </a:cubicBezTo>
                <a:cubicBezTo>
                  <a:pt x="60" y="81"/>
                  <a:pt x="59" y="84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1"/>
                </a:cubicBezTo>
                <a:cubicBezTo>
                  <a:pt x="72" y="124"/>
                  <a:pt x="73" y="127"/>
                  <a:pt x="73" y="132"/>
                </a:cubicBezTo>
                <a:cubicBezTo>
                  <a:pt x="73" y="137"/>
                  <a:pt x="72" y="137"/>
                  <a:pt x="71" y="137"/>
                </a:cubicBezTo>
                <a:cubicBezTo>
                  <a:pt x="58" y="141"/>
                  <a:pt x="37" y="149"/>
                  <a:pt x="29" y="152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lose/>
                <a:moveTo>
                  <a:pt x="35" y="159"/>
                </a:moveTo>
                <a:cubicBezTo>
                  <a:pt x="44" y="155"/>
                  <a:pt x="62" y="148"/>
                  <a:pt x="74" y="145"/>
                </a:cubicBezTo>
                <a:cubicBezTo>
                  <a:pt x="81" y="143"/>
                  <a:pt x="81" y="137"/>
                  <a:pt x="81" y="132"/>
                </a:cubicBezTo>
                <a:cubicBezTo>
                  <a:pt x="81" y="129"/>
                  <a:pt x="80" y="123"/>
                  <a:pt x="78" y="118"/>
                </a:cubicBezTo>
                <a:cubicBezTo>
                  <a:pt x="77" y="115"/>
                  <a:pt x="75" y="109"/>
                  <a:pt x="74" y="105"/>
                </a:cubicBezTo>
                <a:cubicBezTo>
                  <a:pt x="74" y="104"/>
                  <a:pt x="74" y="103"/>
                  <a:pt x="73" y="102"/>
                </a:cubicBezTo>
                <a:cubicBezTo>
                  <a:pt x="72" y="101"/>
                  <a:pt x="70" y="97"/>
                  <a:pt x="68" y="90"/>
                </a:cubicBezTo>
                <a:cubicBezTo>
                  <a:pt x="67" y="84"/>
                  <a:pt x="67" y="83"/>
                  <a:pt x="68" y="82"/>
                </a:cubicBezTo>
                <a:cubicBezTo>
                  <a:pt x="68" y="81"/>
                  <a:pt x="68" y="81"/>
                  <a:pt x="69" y="80"/>
                </a:cubicBezTo>
                <a:cubicBezTo>
                  <a:pt x="69" y="77"/>
                  <a:pt x="68" y="65"/>
                  <a:pt x="67" y="59"/>
                </a:cubicBezTo>
                <a:cubicBezTo>
                  <a:pt x="67" y="56"/>
                  <a:pt x="67" y="48"/>
                  <a:pt x="73" y="41"/>
                </a:cubicBezTo>
                <a:cubicBezTo>
                  <a:pt x="77" y="35"/>
                  <a:pt x="84" y="32"/>
                  <a:pt x="93" y="32"/>
                </a:cubicBezTo>
                <a:cubicBezTo>
                  <a:pt x="101" y="32"/>
                  <a:pt x="101" y="32"/>
                  <a:pt x="101" y="32"/>
                </a:cubicBezTo>
                <a:cubicBezTo>
                  <a:pt x="110" y="32"/>
                  <a:pt x="117" y="35"/>
                  <a:pt x="122" y="41"/>
                </a:cubicBezTo>
                <a:cubicBezTo>
                  <a:pt x="127" y="48"/>
                  <a:pt x="128" y="56"/>
                  <a:pt x="127" y="59"/>
                </a:cubicBezTo>
                <a:cubicBezTo>
                  <a:pt x="126" y="65"/>
                  <a:pt x="125" y="77"/>
                  <a:pt x="126" y="80"/>
                </a:cubicBezTo>
                <a:cubicBezTo>
                  <a:pt x="126" y="81"/>
                  <a:pt x="126" y="81"/>
                  <a:pt x="126" y="82"/>
                </a:cubicBezTo>
                <a:cubicBezTo>
                  <a:pt x="127" y="83"/>
                  <a:pt x="127" y="84"/>
                  <a:pt x="126" y="90"/>
                </a:cubicBezTo>
                <a:cubicBezTo>
                  <a:pt x="125" y="97"/>
                  <a:pt x="123" y="101"/>
                  <a:pt x="121" y="102"/>
                </a:cubicBezTo>
                <a:cubicBezTo>
                  <a:pt x="121" y="103"/>
                  <a:pt x="120" y="104"/>
                  <a:pt x="120" y="105"/>
                </a:cubicBezTo>
                <a:cubicBezTo>
                  <a:pt x="120" y="109"/>
                  <a:pt x="118" y="115"/>
                  <a:pt x="116" y="118"/>
                </a:cubicBezTo>
                <a:cubicBezTo>
                  <a:pt x="115" y="122"/>
                  <a:pt x="113" y="127"/>
                  <a:pt x="113" y="132"/>
                </a:cubicBezTo>
                <a:cubicBezTo>
                  <a:pt x="113" y="137"/>
                  <a:pt x="113" y="143"/>
                  <a:pt x="119" y="145"/>
                </a:cubicBezTo>
                <a:cubicBezTo>
                  <a:pt x="131" y="148"/>
                  <a:pt x="149" y="154"/>
                  <a:pt x="158" y="158"/>
                </a:cubicBezTo>
                <a:cubicBezTo>
                  <a:pt x="142" y="174"/>
                  <a:pt x="121" y="184"/>
                  <a:pt x="96" y="184"/>
                </a:cubicBezTo>
                <a:cubicBezTo>
                  <a:pt x="73" y="184"/>
                  <a:pt x="51" y="174"/>
                  <a:pt x="35" y="1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16"/>
          <p:cNvSpPr>
            <a:spLocks noEditPoints="1"/>
          </p:cNvSpPr>
          <p:nvPr/>
        </p:nvSpPr>
        <p:spPr bwMode="auto">
          <a:xfrm>
            <a:off x="242728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200 h 200"/>
              <a:gd name="T6" fmla="*/ 100 w 200"/>
              <a:gd name="T7" fmla="*/ 200 h 200"/>
              <a:gd name="T8" fmla="*/ 200 w 200"/>
              <a:gd name="T9" fmla="*/ 100 h 200"/>
              <a:gd name="T10" fmla="*/ 104 w 200"/>
              <a:gd name="T11" fmla="*/ 59 h 200"/>
              <a:gd name="T12" fmla="*/ 140 w 200"/>
              <a:gd name="T13" fmla="*/ 96 h 200"/>
              <a:gd name="T14" fmla="*/ 104 w 200"/>
              <a:gd name="T15" fmla="*/ 59 h 200"/>
              <a:gd name="T16" fmla="*/ 104 w 200"/>
              <a:gd name="T17" fmla="*/ 8 h 200"/>
              <a:gd name="T18" fmla="*/ 104 w 200"/>
              <a:gd name="T19" fmla="*/ 51 h 200"/>
              <a:gd name="T20" fmla="*/ 96 w 200"/>
              <a:gd name="T21" fmla="*/ 51 h 200"/>
              <a:gd name="T22" fmla="*/ 96 w 200"/>
              <a:gd name="T23" fmla="*/ 8 h 200"/>
              <a:gd name="T24" fmla="*/ 96 w 200"/>
              <a:gd name="T25" fmla="*/ 96 h 200"/>
              <a:gd name="T26" fmla="*/ 65 w 200"/>
              <a:gd name="T27" fmla="*/ 55 h 200"/>
              <a:gd name="T28" fmla="*/ 52 w 200"/>
              <a:gd name="T29" fmla="*/ 96 h 200"/>
              <a:gd name="T30" fmla="*/ 29 w 200"/>
              <a:gd name="T31" fmla="*/ 41 h 200"/>
              <a:gd name="T32" fmla="*/ 52 w 200"/>
              <a:gd name="T33" fmla="*/ 96 h 200"/>
              <a:gd name="T34" fmla="*/ 58 w 200"/>
              <a:gd name="T35" fmla="*/ 146 h 200"/>
              <a:gd name="T36" fmla="*/ 9 w 200"/>
              <a:gd name="T37" fmla="*/ 104 h 200"/>
              <a:gd name="T38" fmla="*/ 60 w 200"/>
              <a:gd name="T39" fmla="*/ 104 h 200"/>
              <a:gd name="T40" fmla="*/ 96 w 200"/>
              <a:gd name="T41" fmla="*/ 140 h 200"/>
              <a:gd name="T42" fmla="*/ 60 w 200"/>
              <a:gd name="T43" fmla="*/ 104 h 200"/>
              <a:gd name="T44" fmla="*/ 96 w 200"/>
              <a:gd name="T45" fmla="*/ 191 h 200"/>
              <a:gd name="T46" fmla="*/ 96 w 200"/>
              <a:gd name="T47" fmla="*/ 148 h 200"/>
              <a:gd name="T48" fmla="*/ 104 w 200"/>
              <a:gd name="T49" fmla="*/ 148 h 200"/>
              <a:gd name="T50" fmla="*/ 104 w 200"/>
              <a:gd name="T51" fmla="*/ 191 h 200"/>
              <a:gd name="T52" fmla="*/ 104 w 200"/>
              <a:gd name="T53" fmla="*/ 104 h 200"/>
              <a:gd name="T54" fmla="*/ 135 w 200"/>
              <a:gd name="T55" fmla="*/ 144 h 200"/>
              <a:gd name="T56" fmla="*/ 148 w 200"/>
              <a:gd name="T57" fmla="*/ 104 h 200"/>
              <a:gd name="T58" fmla="*/ 172 w 200"/>
              <a:gd name="T59" fmla="*/ 158 h 200"/>
              <a:gd name="T60" fmla="*/ 148 w 200"/>
              <a:gd name="T61" fmla="*/ 104 h 200"/>
              <a:gd name="T62" fmla="*/ 143 w 200"/>
              <a:gd name="T63" fmla="*/ 53 h 200"/>
              <a:gd name="T64" fmla="*/ 192 w 200"/>
              <a:gd name="T65" fmla="*/ 96 h 200"/>
              <a:gd name="T66" fmla="*/ 166 w 200"/>
              <a:gd name="T67" fmla="*/ 35 h 200"/>
              <a:gd name="T68" fmla="*/ 122 w 200"/>
              <a:gd name="T69" fmla="*/ 10 h 200"/>
              <a:gd name="T70" fmla="*/ 79 w 200"/>
              <a:gd name="T71" fmla="*/ 10 h 200"/>
              <a:gd name="T72" fmla="*/ 35 w 200"/>
              <a:gd name="T73" fmla="*/ 35 h 200"/>
              <a:gd name="T74" fmla="*/ 35 w 200"/>
              <a:gd name="T75" fmla="*/ 164 h 200"/>
              <a:gd name="T76" fmla="*/ 79 w 200"/>
              <a:gd name="T77" fmla="*/ 189 h 200"/>
              <a:gd name="T78" fmla="*/ 122 w 200"/>
              <a:gd name="T79" fmla="*/ 189 h 200"/>
              <a:gd name="T80" fmla="*/ 166 w 200"/>
              <a:gd name="T81" fmla="*/ 16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199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4" y="59"/>
                </a:moveTo>
                <a:cubicBezTo>
                  <a:pt x="115" y="59"/>
                  <a:pt x="125" y="58"/>
                  <a:pt x="135" y="55"/>
                </a:cubicBezTo>
                <a:cubicBezTo>
                  <a:pt x="138" y="67"/>
                  <a:pt x="140" y="81"/>
                  <a:pt x="140" y="96"/>
                </a:cubicBezTo>
                <a:cubicBezTo>
                  <a:pt x="104" y="96"/>
                  <a:pt x="104" y="96"/>
                  <a:pt x="104" y="96"/>
                </a:cubicBezTo>
                <a:lnTo>
                  <a:pt x="104" y="59"/>
                </a:lnTo>
                <a:close/>
                <a:moveTo>
                  <a:pt x="104" y="51"/>
                </a:moveTo>
                <a:cubicBezTo>
                  <a:pt x="104" y="8"/>
                  <a:pt x="104" y="8"/>
                  <a:pt x="104" y="8"/>
                </a:cubicBezTo>
                <a:cubicBezTo>
                  <a:pt x="115" y="11"/>
                  <a:pt x="126" y="26"/>
                  <a:pt x="133" y="48"/>
                </a:cubicBezTo>
                <a:cubicBezTo>
                  <a:pt x="124" y="50"/>
                  <a:pt x="114" y="51"/>
                  <a:pt x="104" y="51"/>
                </a:cubicBezTo>
                <a:close/>
                <a:moveTo>
                  <a:pt x="96" y="8"/>
                </a:moveTo>
                <a:cubicBezTo>
                  <a:pt x="96" y="51"/>
                  <a:pt x="96" y="51"/>
                  <a:pt x="96" y="51"/>
                </a:cubicBezTo>
                <a:cubicBezTo>
                  <a:pt x="87" y="51"/>
                  <a:pt x="77" y="50"/>
                  <a:pt x="68" y="48"/>
                </a:cubicBezTo>
                <a:cubicBezTo>
                  <a:pt x="75" y="25"/>
                  <a:pt x="86" y="11"/>
                  <a:pt x="96" y="8"/>
                </a:cubicBezTo>
                <a:close/>
                <a:moveTo>
                  <a:pt x="96" y="59"/>
                </a:moveTo>
                <a:cubicBezTo>
                  <a:pt x="96" y="96"/>
                  <a:pt x="96" y="96"/>
                  <a:pt x="96" y="96"/>
                </a:cubicBezTo>
                <a:cubicBezTo>
                  <a:pt x="60" y="96"/>
                  <a:pt x="60" y="96"/>
                  <a:pt x="60" y="96"/>
                </a:cubicBezTo>
                <a:cubicBezTo>
                  <a:pt x="60" y="81"/>
                  <a:pt x="62" y="67"/>
                  <a:pt x="65" y="55"/>
                </a:cubicBezTo>
                <a:cubicBezTo>
                  <a:pt x="75" y="58"/>
                  <a:pt x="86" y="59"/>
                  <a:pt x="96" y="59"/>
                </a:cubicBezTo>
                <a:close/>
                <a:moveTo>
                  <a:pt x="52" y="96"/>
                </a:moveTo>
                <a:cubicBezTo>
                  <a:pt x="9" y="96"/>
                  <a:pt x="9" y="96"/>
                  <a:pt x="9" y="96"/>
                </a:cubicBezTo>
                <a:cubicBezTo>
                  <a:pt x="9" y="75"/>
                  <a:pt x="17" y="56"/>
                  <a:pt x="29" y="41"/>
                </a:cubicBezTo>
                <a:cubicBezTo>
                  <a:pt x="38" y="46"/>
                  <a:pt x="48" y="50"/>
                  <a:pt x="58" y="53"/>
                </a:cubicBezTo>
                <a:cubicBezTo>
                  <a:pt x="54" y="66"/>
                  <a:pt x="52" y="80"/>
                  <a:pt x="52" y="96"/>
                </a:cubicBezTo>
                <a:close/>
                <a:moveTo>
                  <a:pt x="52" y="104"/>
                </a:moveTo>
                <a:cubicBezTo>
                  <a:pt x="52" y="119"/>
                  <a:pt x="54" y="133"/>
                  <a:pt x="58" y="146"/>
                </a:cubicBezTo>
                <a:cubicBezTo>
                  <a:pt x="48" y="149"/>
                  <a:pt x="38" y="153"/>
                  <a:pt x="29" y="158"/>
                </a:cubicBezTo>
                <a:cubicBezTo>
                  <a:pt x="17" y="143"/>
                  <a:pt x="9" y="124"/>
                  <a:pt x="9" y="104"/>
                </a:cubicBezTo>
                <a:lnTo>
                  <a:pt x="52" y="104"/>
                </a:lnTo>
                <a:close/>
                <a:moveTo>
                  <a:pt x="60" y="104"/>
                </a:moveTo>
                <a:cubicBezTo>
                  <a:pt x="96" y="104"/>
                  <a:pt x="96" y="104"/>
                  <a:pt x="96" y="104"/>
                </a:cubicBezTo>
                <a:cubicBezTo>
                  <a:pt x="96" y="140"/>
                  <a:pt x="96" y="140"/>
                  <a:pt x="96" y="140"/>
                </a:cubicBezTo>
                <a:cubicBezTo>
                  <a:pt x="86" y="140"/>
                  <a:pt x="75" y="141"/>
                  <a:pt x="65" y="144"/>
                </a:cubicBezTo>
                <a:cubicBezTo>
                  <a:pt x="62" y="132"/>
                  <a:pt x="60" y="119"/>
                  <a:pt x="60" y="104"/>
                </a:cubicBezTo>
                <a:close/>
                <a:moveTo>
                  <a:pt x="96" y="148"/>
                </a:moveTo>
                <a:cubicBezTo>
                  <a:pt x="96" y="191"/>
                  <a:pt x="96" y="191"/>
                  <a:pt x="96" y="191"/>
                </a:cubicBezTo>
                <a:cubicBezTo>
                  <a:pt x="86" y="188"/>
                  <a:pt x="75" y="174"/>
                  <a:pt x="68" y="152"/>
                </a:cubicBezTo>
                <a:cubicBezTo>
                  <a:pt x="77" y="149"/>
                  <a:pt x="86" y="148"/>
                  <a:pt x="96" y="148"/>
                </a:cubicBezTo>
                <a:close/>
                <a:moveTo>
                  <a:pt x="104" y="191"/>
                </a:moveTo>
                <a:cubicBezTo>
                  <a:pt x="104" y="148"/>
                  <a:pt x="104" y="148"/>
                  <a:pt x="104" y="148"/>
                </a:cubicBezTo>
                <a:cubicBezTo>
                  <a:pt x="114" y="148"/>
                  <a:pt x="124" y="149"/>
                  <a:pt x="133" y="152"/>
                </a:cubicBezTo>
                <a:cubicBezTo>
                  <a:pt x="126" y="174"/>
                  <a:pt x="115" y="188"/>
                  <a:pt x="104" y="191"/>
                </a:cubicBezTo>
                <a:close/>
                <a:moveTo>
                  <a:pt x="104" y="140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18"/>
                  <a:pt x="138" y="132"/>
                  <a:pt x="135" y="144"/>
                </a:cubicBezTo>
                <a:cubicBezTo>
                  <a:pt x="125" y="141"/>
                  <a:pt x="115" y="140"/>
                  <a:pt x="104" y="140"/>
                </a:cubicBezTo>
                <a:close/>
                <a:moveTo>
                  <a:pt x="148" y="104"/>
                </a:moveTo>
                <a:cubicBezTo>
                  <a:pt x="192" y="104"/>
                  <a:pt x="192" y="104"/>
                  <a:pt x="192" y="104"/>
                </a:cubicBezTo>
                <a:cubicBezTo>
                  <a:pt x="191" y="124"/>
                  <a:pt x="184" y="143"/>
                  <a:pt x="172" y="158"/>
                </a:cubicBezTo>
                <a:cubicBezTo>
                  <a:pt x="163" y="153"/>
                  <a:pt x="153" y="149"/>
                  <a:pt x="143" y="146"/>
                </a:cubicBezTo>
                <a:cubicBezTo>
                  <a:pt x="146" y="133"/>
                  <a:pt x="148" y="119"/>
                  <a:pt x="148" y="104"/>
                </a:cubicBezTo>
                <a:close/>
                <a:moveTo>
                  <a:pt x="148" y="96"/>
                </a:moveTo>
                <a:cubicBezTo>
                  <a:pt x="148" y="80"/>
                  <a:pt x="146" y="66"/>
                  <a:pt x="143" y="53"/>
                </a:cubicBezTo>
                <a:cubicBezTo>
                  <a:pt x="153" y="50"/>
                  <a:pt x="163" y="46"/>
                  <a:pt x="172" y="41"/>
                </a:cubicBezTo>
                <a:cubicBezTo>
                  <a:pt x="184" y="56"/>
                  <a:pt x="191" y="75"/>
                  <a:pt x="192" y="96"/>
                </a:cubicBezTo>
                <a:lnTo>
                  <a:pt x="148" y="96"/>
                </a:lnTo>
                <a:close/>
                <a:moveTo>
                  <a:pt x="166" y="35"/>
                </a:moveTo>
                <a:cubicBezTo>
                  <a:pt x="158" y="39"/>
                  <a:pt x="150" y="43"/>
                  <a:pt x="141" y="46"/>
                </a:cubicBezTo>
                <a:cubicBezTo>
                  <a:pt x="136" y="30"/>
                  <a:pt x="130" y="18"/>
                  <a:pt x="122" y="10"/>
                </a:cubicBezTo>
                <a:cubicBezTo>
                  <a:pt x="139" y="14"/>
                  <a:pt x="154" y="23"/>
                  <a:pt x="166" y="35"/>
                </a:cubicBezTo>
                <a:close/>
                <a:moveTo>
                  <a:pt x="79" y="10"/>
                </a:moveTo>
                <a:cubicBezTo>
                  <a:pt x="71" y="18"/>
                  <a:pt x="64" y="31"/>
                  <a:pt x="60" y="45"/>
                </a:cubicBezTo>
                <a:cubicBezTo>
                  <a:pt x="51" y="43"/>
                  <a:pt x="43" y="39"/>
                  <a:pt x="35" y="35"/>
                </a:cubicBezTo>
                <a:cubicBezTo>
                  <a:pt x="47" y="23"/>
                  <a:pt x="62" y="14"/>
                  <a:pt x="79" y="10"/>
                </a:cubicBezTo>
                <a:close/>
                <a:moveTo>
                  <a:pt x="35" y="164"/>
                </a:moveTo>
                <a:cubicBezTo>
                  <a:pt x="43" y="160"/>
                  <a:pt x="51" y="156"/>
                  <a:pt x="60" y="154"/>
                </a:cubicBezTo>
                <a:cubicBezTo>
                  <a:pt x="64" y="169"/>
                  <a:pt x="71" y="181"/>
                  <a:pt x="79" y="189"/>
                </a:cubicBezTo>
                <a:cubicBezTo>
                  <a:pt x="62" y="185"/>
                  <a:pt x="47" y="176"/>
                  <a:pt x="35" y="164"/>
                </a:cubicBezTo>
                <a:close/>
                <a:moveTo>
                  <a:pt x="122" y="189"/>
                </a:moveTo>
                <a:cubicBezTo>
                  <a:pt x="130" y="181"/>
                  <a:pt x="136" y="169"/>
                  <a:pt x="141" y="154"/>
                </a:cubicBezTo>
                <a:cubicBezTo>
                  <a:pt x="150" y="156"/>
                  <a:pt x="158" y="160"/>
                  <a:pt x="166" y="164"/>
                </a:cubicBezTo>
                <a:cubicBezTo>
                  <a:pt x="154" y="176"/>
                  <a:pt x="139" y="185"/>
                  <a:pt x="122" y="1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7"/>
          <p:cNvSpPr>
            <a:spLocks noEditPoints="1"/>
          </p:cNvSpPr>
          <p:nvPr/>
        </p:nvSpPr>
        <p:spPr bwMode="auto">
          <a:xfrm>
            <a:off x="3438525" y="372903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5 h 176"/>
              <a:gd name="T6" fmla="*/ 1 w 176"/>
              <a:gd name="T7" fmla="*/ 171 h 176"/>
              <a:gd name="T8" fmla="*/ 8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6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88 w 176"/>
              <a:gd name="T27" fmla="*/ 168 h 176"/>
              <a:gd name="T28" fmla="*/ 8 w 176"/>
              <a:gd name="T29" fmla="*/ 88 h 176"/>
              <a:gd name="T30" fmla="*/ 88 w 176"/>
              <a:gd name="T31" fmla="*/ 8 h 176"/>
              <a:gd name="T32" fmla="*/ 168 w 176"/>
              <a:gd name="T33" fmla="*/ 88 h 176"/>
              <a:gd name="T34" fmla="*/ 88 w 176"/>
              <a:gd name="T35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9" y="130"/>
                  <a:pt x="22" y="145"/>
                </a:cubicBezTo>
                <a:cubicBezTo>
                  <a:pt x="1" y="171"/>
                  <a:pt x="1" y="171"/>
                  <a:pt x="1" y="171"/>
                </a:cubicBezTo>
                <a:cubicBezTo>
                  <a:pt x="8" y="176"/>
                  <a:pt x="8" y="176"/>
                  <a:pt x="8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6"/>
                  <a:pt x="65" y="176"/>
                  <a:pt x="88" y="176"/>
                </a:cubicBezTo>
                <a:cubicBezTo>
                  <a:pt x="112" y="176"/>
                  <a:pt x="134" y="166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6" y="171"/>
                  <a:pt x="176" y="171"/>
                  <a:pt x="176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8"/>
          <p:cNvSpPr>
            <a:spLocks noEditPoints="1"/>
          </p:cNvSpPr>
          <p:nvPr/>
        </p:nvSpPr>
        <p:spPr bwMode="auto">
          <a:xfrm>
            <a:off x="3405187" y="3663950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  <a:gd name="T14" fmla="*/ 56 w 64"/>
              <a:gd name="T15" fmla="*/ 8 h 64"/>
              <a:gd name="T16" fmla="*/ 8 w 64"/>
              <a:gd name="T17" fmla="*/ 56 h 64"/>
              <a:gd name="T18" fmla="*/ 8 w 64"/>
              <a:gd name="T19" fmla="*/ 56 h 64"/>
              <a:gd name="T20" fmla="*/ 8 w 64"/>
              <a:gd name="T21" fmla="*/ 40 h 64"/>
              <a:gd name="T22" fmla="*/ 40 w 64"/>
              <a:gd name="T23" fmla="*/ 8 h 64"/>
              <a:gd name="T24" fmla="*/ 56 w 64"/>
              <a:gd name="T25" fmla="*/ 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  <a:moveTo>
                  <a:pt x="56" y="8"/>
                </a:moveTo>
                <a:cubicBezTo>
                  <a:pt x="8" y="56"/>
                  <a:pt x="8" y="56"/>
                  <a:pt x="8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22"/>
                  <a:pt x="23" y="8"/>
                  <a:pt x="40" y="8"/>
                </a:cubicBezTo>
                <a:cubicBezTo>
                  <a:pt x="56" y="8"/>
                  <a:pt x="56" y="8"/>
                  <a:pt x="56" y="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9"/>
          <p:cNvSpPr>
            <a:spLocks noEditPoints="1"/>
          </p:cNvSpPr>
          <p:nvPr/>
        </p:nvSpPr>
        <p:spPr bwMode="auto">
          <a:xfrm>
            <a:off x="3778250" y="3663950"/>
            <a:ext cx="171450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  <a:gd name="T14" fmla="*/ 55 w 63"/>
              <a:gd name="T15" fmla="*/ 56 h 64"/>
              <a:gd name="T16" fmla="*/ 55 w 63"/>
              <a:gd name="T17" fmla="*/ 56 h 64"/>
              <a:gd name="T18" fmla="*/ 8 w 63"/>
              <a:gd name="T19" fmla="*/ 8 h 64"/>
              <a:gd name="T20" fmla="*/ 8 w 63"/>
              <a:gd name="T21" fmla="*/ 8 h 64"/>
              <a:gd name="T22" fmla="*/ 23 w 63"/>
              <a:gd name="T23" fmla="*/ 8 h 64"/>
              <a:gd name="T24" fmla="*/ 55 w 63"/>
              <a:gd name="T25" fmla="*/ 40 h 64"/>
              <a:gd name="T26" fmla="*/ 55 w 63"/>
              <a:gd name="T27" fmla="*/ 5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6" y="0"/>
                  <a:pt x="23" y="0"/>
                </a:cubicBezTo>
                <a:close/>
                <a:moveTo>
                  <a:pt x="55" y="56"/>
                </a:moveTo>
                <a:cubicBezTo>
                  <a:pt x="55" y="56"/>
                  <a:pt x="55" y="56"/>
                  <a:pt x="55" y="56"/>
                </a:cubicBezTo>
                <a:cubicBezTo>
                  <a:pt x="8" y="8"/>
                  <a:pt x="8" y="8"/>
                  <a:pt x="8" y="8"/>
                </a:cubicBezTo>
                <a:cubicBezTo>
                  <a:pt x="8" y="8"/>
                  <a:pt x="8" y="8"/>
                  <a:pt x="8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41" y="8"/>
                  <a:pt x="55" y="22"/>
                  <a:pt x="55" y="40"/>
                </a:cubicBezTo>
                <a:lnTo>
                  <a:pt x="55" y="5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20"/>
          <p:cNvSpPr/>
          <p:nvPr/>
        </p:nvSpPr>
        <p:spPr bwMode="auto">
          <a:xfrm>
            <a:off x="3546475" y="3794125"/>
            <a:ext cx="141288" cy="196850"/>
          </a:xfrm>
          <a:custGeom>
            <a:avLst/>
            <a:gdLst>
              <a:gd name="T0" fmla="*/ 76 w 89"/>
              <a:gd name="T1" fmla="*/ 110 h 124"/>
              <a:gd name="T2" fmla="*/ 0 w 89"/>
              <a:gd name="T3" fmla="*/ 110 h 124"/>
              <a:gd name="T4" fmla="*/ 0 w 89"/>
              <a:gd name="T5" fmla="*/ 124 h 124"/>
              <a:gd name="T6" fmla="*/ 89 w 89"/>
              <a:gd name="T7" fmla="*/ 124 h 124"/>
              <a:gd name="T8" fmla="*/ 89 w 89"/>
              <a:gd name="T9" fmla="*/ 0 h 124"/>
              <a:gd name="T10" fmla="*/ 76 w 89"/>
              <a:gd name="T11" fmla="*/ 0 h 124"/>
              <a:gd name="T12" fmla="*/ 76 w 89"/>
              <a:gd name="T13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9" h="124">
                <a:moveTo>
                  <a:pt x="76" y="110"/>
                </a:moveTo>
                <a:lnTo>
                  <a:pt x="0" y="110"/>
                </a:lnTo>
                <a:lnTo>
                  <a:pt x="0" y="124"/>
                </a:lnTo>
                <a:lnTo>
                  <a:pt x="89" y="124"/>
                </a:lnTo>
                <a:lnTo>
                  <a:pt x="89" y="0"/>
                </a:lnTo>
                <a:lnTo>
                  <a:pt x="76" y="0"/>
                </a:lnTo>
                <a:lnTo>
                  <a:pt x="76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Freeform 21"/>
          <p:cNvSpPr>
            <a:spLocks noEditPoints="1"/>
          </p:cNvSpPr>
          <p:nvPr/>
        </p:nvSpPr>
        <p:spPr bwMode="auto">
          <a:xfrm>
            <a:off x="4405312" y="3663950"/>
            <a:ext cx="500063" cy="544513"/>
          </a:xfrm>
          <a:custGeom>
            <a:avLst/>
            <a:gdLst>
              <a:gd name="T0" fmla="*/ 160 w 184"/>
              <a:gd name="T1" fmla="*/ 45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7 h 200"/>
              <a:gd name="T8" fmla="*/ 163 w 184"/>
              <a:gd name="T9" fmla="*/ 18 h 200"/>
              <a:gd name="T10" fmla="*/ 155 w 184"/>
              <a:gd name="T11" fmla="*/ 26 h 200"/>
              <a:gd name="T12" fmla="*/ 161 w 184"/>
              <a:gd name="T13" fmla="*/ 33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5 h 200"/>
              <a:gd name="T32" fmla="*/ 92 w 184"/>
              <a:gd name="T33" fmla="*/ 192 h 200"/>
              <a:gd name="T34" fmla="*/ 8 w 184"/>
              <a:gd name="T35" fmla="*/ 108 h 200"/>
              <a:gd name="T36" fmla="*/ 92 w 184"/>
              <a:gd name="T37" fmla="*/ 24 h 200"/>
              <a:gd name="T38" fmla="*/ 176 w 184"/>
              <a:gd name="T39" fmla="*/ 108 h 200"/>
              <a:gd name="T40" fmla="*/ 92 w 184"/>
              <a:gd name="T4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84" h="200">
                <a:moveTo>
                  <a:pt x="160" y="45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7"/>
                  <a:pt x="182" y="37"/>
                  <a:pt x="182" y="37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6"/>
                  <a:pt x="155" y="26"/>
                  <a:pt x="155" y="26"/>
                </a:cubicBezTo>
                <a:cubicBezTo>
                  <a:pt x="161" y="33"/>
                  <a:pt x="161" y="33"/>
                  <a:pt x="161" y="33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6"/>
                  <a:pt x="120" y="17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8"/>
                  <a:pt x="42" y="200"/>
                  <a:pt x="92" y="200"/>
                </a:cubicBezTo>
                <a:cubicBezTo>
                  <a:pt x="143" y="200"/>
                  <a:pt x="184" y="158"/>
                  <a:pt x="184" y="108"/>
                </a:cubicBezTo>
                <a:cubicBezTo>
                  <a:pt x="184" y="84"/>
                  <a:pt x="175" y="62"/>
                  <a:pt x="160" y="45"/>
                </a:cubicBezTo>
                <a:close/>
                <a:moveTo>
                  <a:pt x="92" y="192"/>
                </a:moveTo>
                <a:cubicBezTo>
                  <a:pt x="46" y="192"/>
                  <a:pt x="8" y="154"/>
                  <a:pt x="8" y="108"/>
                </a:cubicBezTo>
                <a:cubicBezTo>
                  <a:pt x="8" y="61"/>
                  <a:pt x="46" y="24"/>
                  <a:pt x="92" y="24"/>
                </a:cubicBezTo>
                <a:cubicBezTo>
                  <a:pt x="139" y="24"/>
                  <a:pt x="176" y="61"/>
                  <a:pt x="176" y="108"/>
                </a:cubicBezTo>
                <a:cubicBezTo>
                  <a:pt x="176" y="154"/>
                  <a:pt x="139" y="192"/>
                  <a:pt x="92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22"/>
          <p:cNvSpPr/>
          <p:nvPr/>
        </p:nvSpPr>
        <p:spPr bwMode="auto">
          <a:xfrm>
            <a:off x="4622800" y="3783013"/>
            <a:ext cx="65088" cy="250825"/>
          </a:xfrm>
          <a:custGeom>
            <a:avLst/>
            <a:gdLst>
              <a:gd name="T0" fmla="*/ 16 w 24"/>
              <a:gd name="T1" fmla="*/ 52 h 92"/>
              <a:gd name="T2" fmla="*/ 16 w 24"/>
              <a:gd name="T3" fmla="*/ 0 h 92"/>
              <a:gd name="T4" fmla="*/ 8 w 24"/>
              <a:gd name="T5" fmla="*/ 0 h 92"/>
              <a:gd name="T6" fmla="*/ 8 w 24"/>
              <a:gd name="T7" fmla="*/ 52 h 92"/>
              <a:gd name="T8" fmla="*/ 0 w 24"/>
              <a:gd name="T9" fmla="*/ 64 h 92"/>
              <a:gd name="T10" fmla="*/ 8 w 24"/>
              <a:gd name="T11" fmla="*/ 75 h 92"/>
              <a:gd name="T12" fmla="*/ 8 w 24"/>
              <a:gd name="T13" fmla="*/ 92 h 92"/>
              <a:gd name="T14" fmla="*/ 16 w 24"/>
              <a:gd name="T15" fmla="*/ 92 h 92"/>
              <a:gd name="T16" fmla="*/ 16 w 24"/>
              <a:gd name="T17" fmla="*/ 75 h 92"/>
              <a:gd name="T18" fmla="*/ 24 w 24"/>
              <a:gd name="T19" fmla="*/ 64 h 92"/>
              <a:gd name="T20" fmla="*/ 16 w 24"/>
              <a:gd name="T21" fmla="*/ 5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" h="92">
                <a:moveTo>
                  <a:pt x="16" y="52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8" y="0"/>
                  <a:pt x="8" y="0"/>
                </a:cubicBezTo>
                <a:cubicBezTo>
                  <a:pt x="8" y="52"/>
                  <a:pt x="8" y="52"/>
                  <a:pt x="8" y="52"/>
                </a:cubicBezTo>
                <a:cubicBezTo>
                  <a:pt x="4" y="54"/>
                  <a:pt x="0" y="58"/>
                  <a:pt x="0" y="64"/>
                </a:cubicBezTo>
                <a:cubicBezTo>
                  <a:pt x="0" y="69"/>
                  <a:pt x="4" y="73"/>
                  <a:pt x="8" y="75"/>
                </a:cubicBezTo>
                <a:cubicBezTo>
                  <a:pt x="8" y="92"/>
                  <a:pt x="8" y="92"/>
                  <a:pt x="8" y="92"/>
                </a:cubicBezTo>
                <a:cubicBezTo>
                  <a:pt x="16" y="92"/>
                  <a:pt x="16" y="92"/>
                  <a:pt x="16" y="92"/>
                </a:cubicBezTo>
                <a:cubicBezTo>
                  <a:pt x="16" y="75"/>
                  <a:pt x="16" y="75"/>
                  <a:pt x="16" y="75"/>
                </a:cubicBezTo>
                <a:cubicBezTo>
                  <a:pt x="21" y="73"/>
                  <a:pt x="24" y="69"/>
                  <a:pt x="24" y="64"/>
                </a:cubicBezTo>
                <a:cubicBezTo>
                  <a:pt x="24" y="58"/>
                  <a:pt x="21" y="54"/>
                  <a:pt x="16" y="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23"/>
          <p:cNvSpPr/>
          <p:nvPr/>
        </p:nvSpPr>
        <p:spPr bwMode="auto">
          <a:xfrm>
            <a:off x="5503862" y="3805238"/>
            <a:ext cx="163513" cy="163513"/>
          </a:xfrm>
          <a:custGeom>
            <a:avLst/>
            <a:gdLst>
              <a:gd name="T0" fmla="*/ 39 w 60"/>
              <a:gd name="T1" fmla="*/ 55 h 60"/>
              <a:gd name="T2" fmla="*/ 39 w 60"/>
              <a:gd name="T3" fmla="*/ 55 h 60"/>
              <a:gd name="T4" fmla="*/ 48 w 60"/>
              <a:gd name="T5" fmla="*/ 60 h 60"/>
              <a:gd name="T6" fmla="*/ 60 w 60"/>
              <a:gd name="T7" fmla="*/ 48 h 60"/>
              <a:gd name="T8" fmla="*/ 56 w 60"/>
              <a:gd name="T9" fmla="*/ 39 h 60"/>
              <a:gd name="T10" fmla="*/ 55 w 60"/>
              <a:gd name="T11" fmla="*/ 38 h 60"/>
              <a:gd name="T12" fmla="*/ 7 w 60"/>
              <a:gd name="T13" fmla="*/ 1 h 60"/>
              <a:gd name="T14" fmla="*/ 2 w 60"/>
              <a:gd name="T15" fmla="*/ 1 h 60"/>
              <a:gd name="T16" fmla="*/ 1 w 60"/>
              <a:gd name="T17" fmla="*/ 6 h 60"/>
              <a:gd name="T18" fmla="*/ 39 w 60"/>
              <a:gd name="T19" fmla="*/ 55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0">
                <a:moveTo>
                  <a:pt x="39" y="55"/>
                </a:moveTo>
                <a:cubicBezTo>
                  <a:pt x="39" y="55"/>
                  <a:pt x="39" y="55"/>
                  <a:pt x="39" y="55"/>
                </a:cubicBezTo>
                <a:cubicBezTo>
                  <a:pt x="41" y="58"/>
                  <a:pt x="45" y="60"/>
                  <a:pt x="48" y="60"/>
                </a:cubicBezTo>
                <a:cubicBezTo>
                  <a:pt x="55" y="60"/>
                  <a:pt x="60" y="54"/>
                  <a:pt x="60" y="48"/>
                </a:cubicBezTo>
                <a:cubicBezTo>
                  <a:pt x="60" y="44"/>
                  <a:pt x="59" y="41"/>
                  <a:pt x="56" y="39"/>
                </a:cubicBezTo>
                <a:cubicBezTo>
                  <a:pt x="56" y="38"/>
                  <a:pt x="56" y="38"/>
                  <a:pt x="55" y="38"/>
                </a:cubicBezTo>
                <a:cubicBezTo>
                  <a:pt x="7" y="1"/>
                  <a:pt x="7" y="1"/>
                  <a:pt x="7" y="1"/>
                </a:cubicBezTo>
                <a:cubicBezTo>
                  <a:pt x="6" y="0"/>
                  <a:pt x="3" y="0"/>
                  <a:pt x="2" y="1"/>
                </a:cubicBezTo>
                <a:cubicBezTo>
                  <a:pt x="0" y="2"/>
                  <a:pt x="0" y="5"/>
                  <a:pt x="1" y="6"/>
                </a:cubicBezTo>
                <a:lnTo>
                  <a:pt x="39" y="5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4"/>
          <p:cNvSpPr/>
          <p:nvPr/>
        </p:nvSpPr>
        <p:spPr bwMode="auto">
          <a:xfrm>
            <a:off x="5362575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97 w 200"/>
              <a:gd name="T3" fmla="*/ 0 h 200"/>
              <a:gd name="T4" fmla="*/ 97 w 200"/>
              <a:gd name="T5" fmla="*/ 4 h 200"/>
              <a:gd name="T6" fmla="*/ 96 w 200"/>
              <a:gd name="T7" fmla="*/ 4 h 200"/>
              <a:gd name="T8" fmla="*/ 96 w 200"/>
              <a:gd name="T9" fmla="*/ 48 h 200"/>
              <a:gd name="T10" fmla="*/ 104 w 200"/>
              <a:gd name="T11" fmla="*/ 48 h 200"/>
              <a:gd name="T12" fmla="*/ 104 w 200"/>
              <a:gd name="T13" fmla="*/ 8 h 200"/>
              <a:gd name="T14" fmla="*/ 192 w 200"/>
              <a:gd name="T15" fmla="*/ 100 h 200"/>
              <a:gd name="T16" fmla="*/ 100 w 200"/>
              <a:gd name="T17" fmla="*/ 192 h 200"/>
              <a:gd name="T18" fmla="*/ 8 w 200"/>
              <a:gd name="T19" fmla="*/ 100 h 200"/>
              <a:gd name="T20" fmla="*/ 35 w 200"/>
              <a:gd name="T21" fmla="*/ 35 h 200"/>
              <a:gd name="T22" fmla="*/ 30 w 200"/>
              <a:gd name="T23" fmla="*/ 29 h 200"/>
              <a:gd name="T24" fmla="*/ 0 w 200"/>
              <a:gd name="T25" fmla="*/ 100 h 200"/>
              <a:gd name="T26" fmla="*/ 100 w 200"/>
              <a:gd name="T27" fmla="*/ 200 h 200"/>
              <a:gd name="T28" fmla="*/ 200 w 200"/>
              <a:gd name="T29" fmla="*/ 100 h 200"/>
              <a:gd name="T30" fmla="*/ 100 w 200"/>
              <a:gd name="T31" fmla="*/ 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99" y="0"/>
                  <a:pt x="98" y="0"/>
                  <a:pt x="97" y="0"/>
                </a:cubicBezTo>
                <a:cubicBezTo>
                  <a:pt x="97" y="4"/>
                  <a:pt x="97" y="4"/>
                  <a:pt x="97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48"/>
                  <a:pt x="96" y="48"/>
                  <a:pt x="96" y="48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4" y="8"/>
                  <a:pt x="104" y="8"/>
                  <a:pt x="104" y="8"/>
                </a:cubicBezTo>
                <a:cubicBezTo>
                  <a:pt x="153" y="10"/>
                  <a:pt x="192" y="50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ubicBezTo>
                  <a:pt x="50" y="192"/>
                  <a:pt x="8" y="150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30" y="29"/>
                  <a:pt x="30" y="29"/>
                  <a:pt x="30" y="29"/>
                </a:cubicBezTo>
                <a:cubicBezTo>
                  <a:pt x="12" y="47"/>
                  <a:pt x="0" y="72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5"/>
          <p:cNvSpPr>
            <a:spLocks noEditPoints="1"/>
          </p:cNvSpPr>
          <p:nvPr/>
        </p:nvSpPr>
        <p:spPr bwMode="auto">
          <a:xfrm>
            <a:off x="6351587" y="3675063"/>
            <a:ext cx="522288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184 h 192"/>
              <a:gd name="T12" fmla="*/ 8 w 192"/>
              <a:gd name="T13" fmla="*/ 96 h 192"/>
              <a:gd name="T14" fmla="*/ 96 w 192"/>
              <a:gd name="T15" fmla="*/ 8 h 192"/>
              <a:gd name="T16" fmla="*/ 184 w 192"/>
              <a:gd name="T17" fmla="*/ 96 h 192"/>
              <a:gd name="T18" fmla="*/ 96 w 192"/>
              <a:gd name="T1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184"/>
                </a:moveTo>
                <a:cubicBezTo>
                  <a:pt x="48" y="184"/>
                  <a:pt x="8" y="144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44"/>
                  <a:pt x="145" y="184"/>
                  <a:pt x="96" y="18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26"/>
          <p:cNvSpPr/>
          <p:nvPr/>
        </p:nvSpPr>
        <p:spPr bwMode="auto">
          <a:xfrm>
            <a:off x="6481762" y="3760788"/>
            <a:ext cx="152400" cy="219075"/>
          </a:xfrm>
          <a:custGeom>
            <a:avLst/>
            <a:gdLst>
              <a:gd name="T0" fmla="*/ 82 w 96"/>
              <a:gd name="T1" fmla="*/ 124 h 138"/>
              <a:gd name="T2" fmla="*/ 0 w 96"/>
              <a:gd name="T3" fmla="*/ 124 h 138"/>
              <a:gd name="T4" fmla="*/ 0 w 96"/>
              <a:gd name="T5" fmla="*/ 138 h 138"/>
              <a:gd name="T6" fmla="*/ 96 w 96"/>
              <a:gd name="T7" fmla="*/ 138 h 138"/>
              <a:gd name="T8" fmla="*/ 96 w 96"/>
              <a:gd name="T9" fmla="*/ 0 h 138"/>
              <a:gd name="T10" fmla="*/ 82 w 96"/>
              <a:gd name="T11" fmla="*/ 0 h 138"/>
              <a:gd name="T12" fmla="*/ 82 w 96"/>
              <a:gd name="T13" fmla="*/ 124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138">
                <a:moveTo>
                  <a:pt x="82" y="124"/>
                </a:moveTo>
                <a:lnTo>
                  <a:pt x="0" y="124"/>
                </a:lnTo>
                <a:lnTo>
                  <a:pt x="0" y="138"/>
                </a:lnTo>
                <a:lnTo>
                  <a:pt x="96" y="138"/>
                </a:lnTo>
                <a:lnTo>
                  <a:pt x="96" y="0"/>
                </a:lnTo>
                <a:lnTo>
                  <a:pt x="82" y="0"/>
                </a:lnTo>
                <a:lnTo>
                  <a:pt x="82" y="12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27"/>
          <p:cNvSpPr>
            <a:spLocks noEditPoints="1"/>
          </p:cNvSpPr>
          <p:nvPr/>
        </p:nvSpPr>
        <p:spPr bwMode="auto">
          <a:xfrm>
            <a:off x="7335837" y="2690813"/>
            <a:ext cx="512763" cy="514350"/>
          </a:xfrm>
          <a:custGeom>
            <a:avLst/>
            <a:gdLst>
              <a:gd name="T0" fmla="*/ 189 w 189"/>
              <a:gd name="T1" fmla="*/ 179 h 189"/>
              <a:gd name="T2" fmla="*/ 134 w 189"/>
              <a:gd name="T3" fmla="*/ 125 h 189"/>
              <a:gd name="T4" fmla="*/ 152 w 189"/>
              <a:gd name="T5" fmla="*/ 76 h 189"/>
              <a:gd name="T6" fmla="*/ 76 w 189"/>
              <a:gd name="T7" fmla="*/ 0 h 189"/>
              <a:gd name="T8" fmla="*/ 0 w 189"/>
              <a:gd name="T9" fmla="*/ 76 h 189"/>
              <a:gd name="T10" fmla="*/ 76 w 189"/>
              <a:gd name="T11" fmla="*/ 152 h 189"/>
              <a:gd name="T12" fmla="*/ 125 w 189"/>
              <a:gd name="T13" fmla="*/ 135 h 189"/>
              <a:gd name="T14" fmla="*/ 179 w 189"/>
              <a:gd name="T15" fmla="*/ 189 h 189"/>
              <a:gd name="T16" fmla="*/ 189 w 189"/>
              <a:gd name="T17" fmla="*/ 179 h 189"/>
              <a:gd name="T18" fmla="*/ 8 w 189"/>
              <a:gd name="T19" fmla="*/ 76 h 189"/>
              <a:gd name="T20" fmla="*/ 76 w 189"/>
              <a:gd name="T21" fmla="*/ 8 h 189"/>
              <a:gd name="T22" fmla="*/ 144 w 189"/>
              <a:gd name="T23" fmla="*/ 76 h 189"/>
              <a:gd name="T24" fmla="*/ 76 w 189"/>
              <a:gd name="T25" fmla="*/ 144 h 189"/>
              <a:gd name="T26" fmla="*/ 8 w 189"/>
              <a:gd name="T27" fmla="*/ 76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9">
                <a:moveTo>
                  <a:pt x="189" y="179"/>
                </a:moveTo>
                <a:cubicBezTo>
                  <a:pt x="134" y="125"/>
                  <a:pt x="134" y="125"/>
                  <a:pt x="134" y="125"/>
                </a:cubicBezTo>
                <a:cubicBezTo>
                  <a:pt x="145" y="112"/>
                  <a:pt x="152" y="95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6"/>
                  <a:pt x="125" y="135"/>
                </a:cubicBezTo>
                <a:cubicBezTo>
                  <a:pt x="179" y="189"/>
                  <a:pt x="179" y="189"/>
                  <a:pt x="179" y="189"/>
                </a:cubicBezTo>
                <a:lnTo>
                  <a:pt x="189" y="179"/>
                </a:lnTo>
                <a:close/>
                <a:moveTo>
                  <a:pt x="8" y="76"/>
                </a:moveTo>
                <a:cubicBezTo>
                  <a:pt x="8" y="39"/>
                  <a:pt x="38" y="8"/>
                  <a:pt x="76" y="8"/>
                </a:cubicBezTo>
                <a:cubicBezTo>
                  <a:pt x="113" y="8"/>
                  <a:pt x="144" y="39"/>
                  <a:pt x="144" y="76"/>
                </a:cubicBezTo>
                <a:cubicBezTo>
                  <a:pt x="144" y="114"/>
                  <a:pt x="113" y="144"/>
                  <a:pt x="76" y="144"/>
                </a:cubicBezTo>
                <a:cubicBezTo>
                  <a:pt x="38" y="144"/>
                  <a:pt x="8" y="114"/>
                  <a:pt x="8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28"/>
          <p:cNvSpPr>
            <a:spLocks noEditPoints="1"/>
          </p:cNvSpPr>
          <p:nvPr/>
        </p:nvSpPr>
        <p:spPr bwMode="auto">
          <a:xfrm>
            <a:off x="7383462" y="3663950"/>
            <a:ext cx="414338" cy="544513"/>
          </a:xfrm>
          <a:custGeom>
            <a:avLst/>
            <a:gdLst>
              <a:gd name="T0" fmla="*/ 152 w 152"/>
              <a:gd name="T1" fmla="*/ 24 h 200"/>
              <a:gd name="T2" fmla="*/ 112 w 152"/>
              <a:gd name="T3" fmla="*/ 24 h 200"/>
              <a:gd name="T4" fmla="*/ 112 w 152"/>
              <a:gd name="T5" fmla="*/ 16 h 200"/>
              <a:gd name="T6" fmla="*/ 96 w 152"/>
              <a:gd name="T7" fmla="*/ 0 h 200"/>
              <a:gd name="T8" fmla="*/ 56 w 152"/>
              <a:gd name="T9" fmla="*/ 0 h 200"/>
              <a:gd name="T10" fmla="*/ 40 w 152"/>
              <a:gd name="T11" fmla="*/ 16 h 200"/>
              <a:gd name="T12" fmla="*/ 40 w 152"/>
              <a:gd name="T13" fmla="*/ 24 h 200"/>
              <a:gd name="T14" fmla="*/ 0 w 152"/>
              <a:gd name="T15" fmla="*/ 24 h 200"/>
              <a:gd name="T16" fmla="*/ 0 w 152"/>
              <a:gd name="T17" fmla="*/ 32 h 200"/>
              <a:gd name="T18" fmla="*/ 9 w 152"/>
              <a:gd name="T19" fmla="*/ 32 h 200"/>
              <a:gd name="T20" fmla="*/ 17 w 152"/>
              <a:gd name="T21" fmla="*/ 184 h 200"/>
              <a:gd name="T22" fmla="*/ 33 w 152"/>
              <a:gd name="T23" fmla="*/ 200 h 200"/>
              <a:gd name="T24" fmla="*/ 121 w 152"/>
              <a:gd name="T25" fmla="*/ 200 h 200"/>
              <a:gd name="T26" fmla="*/ 137 w 152"/>
              <a:gd name="T27" fmla="*/ 184 h 200"/>
              <a:gd name="T28" fmla="*/ 145 w 152"/>
              <a:gd name="T29" fmla="*/ 32 h 200"/>
              <a:gd name="T30" fmla="*/ 152 w 152"/>
              <a:gd name="T31" fmla="*/ 32 h 200"/>
              <a:gd name="T32" fmla="*/ 15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129 w 152"/>
              <a:gd name="T49" fmla="*/ 183 h 200"/>
              <a:gd name="T50" fmla="*/ 129 w 152"/>
              <a:gd name="T51" fmla="*/ 183 h 200"/>
              <a:gd name="T52" fmla="*/ 129 w 152"/>
              <a:gd name="T53" fmla="*/ 184 h 200"/>
              <a:gd name="T54" fmla="*/ 121 w 152"/>
              <a:gd name="T55" fmla="*/ 192 h 200"/>
              <a:gd name="T56" fmla="*/ 33 w 152"/>
              <a:gd name="T57" fmla="*/ 192 h 200"/>
              <a:gd name="T58" fmla="*/ 25 w 152"/>
              <a:gd name="T59" fmla="*/ 184 h 200"/>
              <a:gd name="T60" fmla="*/ 25 w 152"/>
              <a:gd name="T61" fmla="*/ 183 h 200"/>
              <a:gd name="T62" fmla="*/ 25 w 152"/>
              <a:gd name="T63" fmla="*/ 183 h 200"/>
              <a:gd name="T64" fmla="*/ 17 w 152"/>
              <a:gd name="T65" fmla="*/ 32 h 200"/>
              <a:gd name="T66" fmla="*/ 137 w 152"/>
              <a:gd name="T67" fmla="*/ 32 h 200"/>
              <a:gd name="T68" fmla="*/ 129 w 152"/>
              <a:gd name="T69" fmla="*/ 183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2" h="200">
                <a:moveTo>
                  <a:pt x="152" y="24"/>
                </a:moveTo>
                <a:cubicBezTo>
                  <a:pt x="112" y="24"/>
                  <a:pt x="112" y="24"/>
                  <a:pt x="112" y="24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2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2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lnTo>
                  <a:pt x="15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129" y="183"/>
                </a:moveTo>
                <a:cubicBezTo>
                  <a:pt x="129" y="183"/>
                  <a:pt x="129" y="183"/>
                  <a:pt x="129" y="183"/>
                </a:cubicBezTo>
                <a:cubicBezTo>
                  <a:pt x="129" y="184"/>
                  <a:pt x="129" y="184"/>
                  <a:pt x="129" y="184"/>
                </a:cubicBezTo>
                <a:cubicBezTo>
                  <a:pt x="129" y="188"/>
                  <a:pt x="125" y="192"/>
                  <a:pt x="121" y="192"/>
                </a:cubicBezTo>
                <a:cubicBezTo>
                  <a:pt x="33" y="192"/>
                  <a:pt x="33" y="192"/>
                  <a:pt x="33" y="192"/>
                </a:cubicBezTo>
                <a:cubicBezTo>
                  <a:pt x="28" y="192"/>
                  <a:pt x="25" y="188"/>
                  <a:pt x="25" y="184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17" y="32"/>
                  <a:pt x="17" y="32"/>
                  <a:pt x="17" y="32"/>
                </a:cubicBezTo>
                <a:cubicBezTo>
                  <a:pt x="137" y="32"/>
                  <a:pt x="137" y="32"/>
                  <a:pt x="137" y="32"/>
                </a:cubicBezTo>
                <a:lnTo>
                  <a:pt x="129" y="1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Rectangle 29"/>
          <p:cNvSpPr>
            <a:spLocks noChangeArrowheads="1"/>
          </p:cNvSpPr>
          <p:nvPr/>
        </p:nvSpPr>
        <p:spPr bwMode="auto">
          <a:xfrm>
            <a:off x="7580312" y="3794125"/>
            <a:ext cx="20638" cy="34925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30"/>
          <p:cNvSpPr/>
          <p:nvPr/>
        </p:nvSpPr>
        <p:spPr bwMode="auto">
          <a:xfrm>
            <a:off x="7493000" y="3794125"/>
            <a:ext cx="46038" cy="349250"/>
          </a:xfrm>
          <a:custGeom>
            <a:avLst/>
            <a:gdLst>
              <a:gd name="T0" fmla="*/ 29 w 29"/>
              <a:gd name="T1" fmla="*/ 218 h 220"/>
              <a:gd name="T2" fmla="*/ 14 w 29"/>
              <a:gd name="T3" fmla="*/ 0 h 220"/>
              <a:gd name="T4" fmla="*/ 0 w 29"/>
              <a:gd name="T5" fmla="*/ 0 h 220"/>
              <a:gd name="T6" fmla="*/ 15 w 29"/>
              <a:gd name="T7" fmla="*/ 220 h 220"/>
              <a:gd name="T8" fmla="*/ 29 w 29"/>
              <a:gd name="T9" fmla="*/ 218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20">
                <a:moveTo>
                  <a:pt x="29" y="218"/>
                </a:moveTo>
                <a:lnTo>
                  <a:pt x="14" y="0"/>
                </a:lnTo>
                <a:lnTo>
                  <a:pt x="0" y="0"/>
                </a:lnTo>
                <a:lnTo>
                  <a:pt x="15" y="220"/>
                </a:lnTo>
                <a:lnTo>
                  <a:pt x="29" y="2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31"/>
          <p:cNvSpPr/>
          <p:nvPr/>
        </p:nvSpPr>
        <p:spPr bwMode="auto">
          <a:xfrm>
            <a:off x="7645400" y="3790950"/>
            <a:ext cx="42863" cy="352425"/>
          </a:xfrm>
          <a:custGeom>
            <a:avLst/>
            <a:gdLst>
              <a:gd name="T0" fmla="*/ 27 w 27"/>
              <a:gd name="T1" fmla="*/ 2 h 222"/>
              <a:gd name="T2" fmla="*/ 15 w 27"/>
              <a:gd name="T3" fmla="*/ 0 h 222"/>
              <a:gd name="T4" fmla="*/ 0 w 27"/>
              <a:gd name="T5" fmla="*/ 220 h 222"/>
              <a:gd name="T6" fmla="*/ 13 w 27"/>
              <a:gd name="T7" fmla="*/ 222 h 222"/>
              <a:gd name="T8" fmla="*/ 27 w 27"/>
              <a:gd name="T9" fmla="*/ 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22">
                <a:moveTo>
                  <a:pt x="27" y="2"/>
                </a:moveTo>
                <a:lnTo>
                  <a:pt x="15" y="0"/>
                </a:lnTo>
                <a:lnTo>
                  <a:pt x="0" y="220"/>
                </a:lnTo>
                <a:lnTo>
                  <a:pt x="13" y="222"/>
                </a:lnTo>
                <a:lnTo>
                  <a:pt x="27" y="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reeform 32"/>
          <p:cNvSpPr>
            <a:spLocks noEditPoints="1"/>
          </p:cNvSpPr>
          <p:nvPr/>
        </p:nvSpPr>
        <p:spPr bwMode="auto">
          <a:xfrm>
            <a:off x="7318375" y="1789113"/>
            <a:ext cx="544513" cy="369888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  <a:gd name="T30" fmla="*/ 192 w 200"/>
              <a:gd name="T31" fmla="*/ 128 h 136"/>
              <a:gd name="T32" fmla="*/ 8 w 200"/>
              <a:gd name="T33" fmla="*/ 128 h 136"/>
              <a:gd name="T34" fmla="*/ 8 w 200"/>
              <a:gd name="T35" fmla="*/ 56 h 136"/>
              <a:gd name="T36" fmla="*/ 65 w 200"/>
              <a:gd name="T37" fmla="*/ 56 h 136"/>
              <a:gd name="T38" fmla="*/ 100 w 200"/>
              <a:gd name="T39" fmla="*/ 83 h 136"/>
              <a:gd name="T40" fmla="*/ 135 w 200"/>
              <a:gd name="T41" fmla="*/ 56 h 136"/>
              <a:gd name="T42" fmla="*/ 192 w 200"/>
              <a:gd name="T43" fmla="*/ 56 h 136"/>
              <a:gd name="T44" fmla="*/ 192 w 200"/>
              <a:gd name="T45" fmla="*/ 12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  <a:moveTo>
                  <a:pt x="192" y="128"/>
                </a:moveTo>
                <a:cubicBezTo>
                  <a:pt x="8" y="128"/>
                  <a:pt x="8" y="128"/>
                  <a:pt x="8" y="128"/>
                </a:cubicBezTo>
                <a:cubicBezTo>
                  <a:pt x="8" y="56"/>
                  <a:pt x="8" y="56"/>
                  <a:pt x="8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9" y="71"/>
                  <a:pt x="84" y="83"/>
                  <a:pt x="100" y="83"/>
                </a:cubicBezTo>
                <a:cubicBezTo>
                  <a:pt x="117" y="83"/>
                  <a:pt x="132" y="71"/>
                  <a:pt x="135" y="56"/>
                </a:cubicBezTo>
                <a:cubicBezTo>
                  <a:pt x="192" y="56"/>
                  <a:pt x="192" y="56"/>
                  <a:pt x="192" y="56"/>
                </a:cubicBezTo>
                <a:lnTo>
                  <a:pt x="192" y="1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33"/>
          <p:cNvSpPr>
            <a:spLocks noEditPoints="1"/>
          </p:cNvSpPr>
          <p:nvPr/>
        </p:nvSpPr>
        <p:spPr bwMode="auto">
          <a:xfrm>
            <a:off x="8307387" y="1728788"/>
            <a:ext cx="522288" cy="490538"/>
          </a:xfrm>
          <a:custGeom>
            <a:avLst/>
            <a:gdLst>
              <a:gd name="T0" fmla="*/ 329 w 329"/>
              <a:gd name="T1" fmla="*/ 0 h 309"/>
              <a:gd name="T2" fmla="*/ 0 w 329"/>
              <a:gd name="T3" fmla="*/ 0 h 309"/>
              <a:gd name="T4" fmla="*/ 0 w 329"/>
              <a:gd name="T5" fmla="*/ 89 h 309"/>
              <a:gd name="T6" fmla="*/ 14 w 329"/>
              <a:gd name="T7" fmla="*/ 89 h 309"/>
              <a:gd name="T8" fmla="*/ 14 w 329"/>
              <a:gd name="T9" fmla="*/ 309 h 309"/>
              <a:gd name="T10" fmla="*/ 315 w 329"/>
              <a:gd name="T11" fmla="*/ 309 h 309"/>
              <a:gd name="T12" fmla="*/ 315 w 329"/>
              <a:gd name="T13" fmla="*/ 89 h 309"/>
              <a:gd name="T14" fmla="*/ 329 w 329"/>
              <a:gd name="T15" fmla="*/ 89 h 309"/>
              <a:gd name="T16" fmla="*/ 329 w 329"/>
              <a:gd name="T17" fmla="*/ 0 h 309"/>
              <a:gd name="T18" fmla="*/ 302 w 329"/>
              <a:gd name="T19" fmla="*/ 295 h 309"/>
              <a:gd name="T20" fmla="*/ 28 w 329"/>
              <a:gd name="T21" fmla="*/ 295 h 309"/>
              <a:gd name="T22" fmla="*/ 28 w 329"/>
              <a:gd name="T23" fmla="*/ 89 h 309"/>
              <a:gd name="T24" fmla="*/ 302 w 329"/>
              <a:gd name="T25" fmla="*/ 89 h 309"/>
              <a:gd name="T26" fmla="*/ 302 w 329"/>
              <a:gd name="T27" fmla="*/ 295 h 309"/>
              <a:gd name="T28" fmla="*/ 315 w 329"/>
              <a:gd name="T29" fmla="*/ 75 h 309"/>
              <a:gd name="T30" fmla="*/ 14 w 329"/>
              <a:gd name="T31" fmla="*/ 75 h 309"/>
              <a:gd name="T32" fmla="*/ 14 w 329"/>
              <a:gd name="T33" fmla="*/ 75 h 309"/>
              <a:gd name="T34" fmla="*/ 14 w 329"/>
              <a:gd name="T35" fmla="*/ 14 h 309"/>
              <a:gd name="T36" fmla="*/ 315 w 329"/>
              <a:gd name="T37" fmla="*/ 14 h 309"/>
              <a:gd name="T38" fmla="*/ 315 w 329"/>
              <a:gd name="T39" fmla="*/ 75 h 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29" h="309">
                <a:moveTo>
                  <a:pt x="329" y="0"/>
                </a:moveTo>
                <a:lnTo>
                  <a:pt x="0" y="0"/>
                </a:lnTo>
                <a:lnTo>
                  <a:pt x="0" y="89"/>
                </a:lnTo>
                <a:lnTo>
                  <a:pt x="14" y="89"/>
                </a:lnTo>
                <a:lnTo>
                  <a:pt x="14" y="309"/>
                </a:lnTo>
                <a:lnTo>
                  <a:pt x="315" y="30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close/>
                <a:moveTo>
                  <a:pt x="302" y="295"/>
                </a:moveTo>
                <a:lnTo>
                  <a:pt x="28" y="295"/>
                </a:lnTo>
                <a:lnTo>
                  <a:pt x="28" y="89"/>
                </a:lnTo>
                <a:lnTo>
                  <a:pt x="302" y="89"/>
                </a:lnTo>
                <a:lnTo>
                  <a:pt x="302" y="295"/>
                </a:lnTo>
                <a:close/>
                <a:moveTo>
                  <a:pt x="315" y="75"/>
                </a:moveTo>
                <a:lnTo>
                  <a:pt x="14" y="75"/>
                </a:lnTo>
                <a:lnTo>
                  <a:pt x="14" y="75"/>
                </a:lnTo>
                <a:lnTo>
                  <a:pt x="14" y="14"/>
                </a:lnTo>
                <a:lnTo>
                  <a:pt x="315" y="14"/>
                </a:lnTo>
                <a:lnTo>
                  <a:pt x="315" y="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34"/>
          <p:cNvSpPr>
            <a:spLocks noEditPoints="1"/>
          </p:cNvSpPr>
          <p:nvPr/>
        </p:nvSpPr>
        <p:spPr bwMode="auto">
          <a:xfrm>
            <a:off x="8451850" y="1925638"/>
            <a:ext cx="239713" cy="85725"/>
          </a:xfrm>
          <a:custGeom>
            <a:avLst/>
            <a:gdLst>
              <a:gd name="T0" fmla="*/ 15 w 88"/>
              <a:gd name="T1" fmla="*/ 32 h 32"/>
              <a:gd name="T2" fmla="*/ 73 w 88"/>
              <a:gd name="T3" fmla="*/ 32 h 32"/>
              <a:gd name="T4" fmla="*/ 88 w 88"/>
              <a:gd name="T5" fmla="*/ 17 h 32"/>
              <a:gd name="T6" fmla="*/ 88 w 88"/>
              <a:gd name="T7" fmla="*/ 14 h 32"/>
              <a:gd name="T8" fmla="*/ 73 w 88"/>
              <a:gd name="T9" fmla="*/ 0 h 32"/>
              <a:gd name="T10" fmla="*/ 15 w 88"/>
              <a:gd name="T11" fmla="*/ 0 h 32"/>
              <a:gd name="T12" fmla="*/ 0 w 88"/>
              <a:gd name="T13" fmla="*/ 14 h 32"/>
              <a:gd name="T14" fmla="*/ 0 w 88"/>
              <a:gd name="T15" fmla="*/ 17 h 32"/>
              <a:gd name="T16" fmla="*/ 15 w 88"/>
              <a:gd name="T17" fmla="*/ 32 h 32"/>
              <a:gd name="T18" fmla="*/ 8 w 88"/>
              <a:gd name="T19" fmla="*/ 14 h 32"/>
              <a:gd name="T20" fmla="*/ 15 w 88"/>
              <a:gd name="T21" fmla="*/ 8 h 32"/>
              <a:gd name="T22" fmla="*/ 73 w 88"/>
              <a:gd name="T23" fmla="*/ 8 h 32"/>
              <a:gd name="T24" fmla="*/ 80 w 88"/>
              <a:gd name="T25" fmla="*/ 14 h 32"/>
              <a:gd name="T26" fmla="*/ 80 w 88"/>
              <a:gd name="T27" fmla="*/ 17 h 32"/>
              <a:gd name="T28" fmla="*/ 73 w 88"/>
              <a:gd name="T29" fmla="*/ 24 h 32"/>
              <a:gd name="T30" fmla="*/ 15 w 88"/>
              <a:gd name="T31" fmla="*/ 24 h 32"/>
              <a:gd name="T32" fmla="*/ 8 w 88"/>
              <a:gd name="T33" fmla="*/ 17 h 32"/>
              <a:gd name="T34" fmla="*/ 8 w 88"/>
              <a:gd name="T35" fmla="*/ 14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8" h="32">
                <a:moveTo>
                  <a:pt x="15" y="32"/>
                </a:moveTo>
                <a:cubicBezTo>
                  <a:pt x="73" y="32"/>
                  <a:pt x="73" y="32"/>
                  <a:pt x="73" y="32"/>
                </a:cubicBezTo>
                <a:cubicBezTo>
                  <a:pt x="81" y="32"/>
                  <a:pt x="88" y="25"/>
                  <a:pt x="88" y="17"/>
                </a:cubicBezTo>
                <a:cubicBezTo>
                  <a:pt x="88" y="14"/>
                  <a:pt x="88" y="14"/>
                  <a:pt x="88" y="14"/>
                </a:cubicBezTo>
                <a:cubicBezTo>
                  <a:pt x="88" y="6"/>
                  <a:pt x="81" y="0"/>
                  <a:pt x="73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6" y="0"/>
                  <a:pt x="0" y="6"/>
                  <a:pt x="0" y="14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25"/>
                  <a:pt x="6" y="32"/>
                  <a:pt x="15" y="32"/>
                </a:cubicBezTo>
                <a:close/>
                <a:moveTo>
                  <a:pt x="8" y="14"/>
                </a:moveTo>
                <a:cubicBezTo>
                  <a:pt x="8" y="11"/>
                  <a:pt x="11" y="8"/>
                  <a:pt x="15" y="8"/>
                </a:cubicBezTo>
                <a:cubicBezTo>
                  <a:pt x="73" y="8"/>
                  <a:pt x="73" y="8"/>
                  <a:pt x="73" y="8"/>
                </a:cubicBezTo>
                <a:cubicBezTo>
                  <a:pt x="76" y="8"/>
                  <a:pt x="80" y="11"/>
                  <a:pt x="80" y="14"/>
                </a:cubicBezTo>
                <a:cubicBezTo>
                  <a:pt x="80" y="17"/>
                  <a:pt x="80" y="17"/>
                  <a:pt x="80" y="17"/>
                </a:cubicBezTo>
                <a:cubicBezTo>
                  <a:pt x="80" y="21"/>
                  <a:pt x="76" y="24"/>
                  <a:pt x="73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1" y="24"/>
                  <a:pt x="8" y="21"/>
                  <a:pt x="8" y="17"/>
                </a:cubicBezTo>
                <a:lnTo>
                  <a:pt x="8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Freeform 35"/>
          <p:cNvSpPr>
            <a:spLocks noEditPoints="1"/>
          </p:cNvSpPr>
          <p:nvPr/>
        </p:nvSpPr>
        <p:spPr bwMode="auto">
          <a:xfrm>
            <a:off x="2508250" y="1703388"/>
            <a:ext cx="381000" cy="523875"/>
          </a:xfrm>
          <a:custGeom>
            <a:avLst/>
            <a:gdLst>
              <a:gd name="T0" fmla="*/ 240 w 240"/>
              <a:gd name="T1" fmla="*/ 117 h 330"/>
              <a:gd name="T2" fmla="*/ 124 w 240"/>
              <a:gd name="T3" fmla="*/ 0 h 330"/>
              <a:gd name="T4" fmla="*/ 115 w 240"/>
              <a:gd name="T5" fmla="*/ 0 h 330"/>
              <a:gd name="T6" fmla="*/ 110 w 240"/>
              <a:gd name="T7" fmla="*/ 0 h 330"/>
              <a:gd name="T8" fmla="*/ 0 w 240"/>
              <a:gd name="T9" fmla="*/ 0 h 330"/>
              <a:gd name="T10" fmla="*/ 0 w 240"/>
              <a:gd name="T11" fmla="*/ 330 h 330"/>
              <a:gd name="T12" fmla="*/ 240 w 240"/>
              <a:gd name="T13" fmla="*/ 330 h 330"/>
              <a:gd name="T14" fmla="*/ 240 w 240"/>
              <a:gd name="T15" fmla="*/ 117 h 330"/>
              <a:gd name="T16" fmla="*/ 240 w 240"/>
              <a:gd name="T17" fmla="*/ 117 h 330"/>
              <a:gd name="T18" fmla="*/ 124 w 240"/>
              <a:gd name="T19" fmla="*/ 21 h 330"/>
              <a:gd name="T20" fmla="*/ 214 w 240"/>
              <a:gd name="T21" fmla="*/ 110 h 330"/>
              <a:gd name="T22" fmla="*/ 124 w 240"/>
              <a:gd name="T23" fmla="*/ 110 h 330"/>
              <a:gd name="T24" fmla="*/ 124 w 240"/>
              <a:gd name="T25" fmla="*/ 21 h 330"/>
              <a:gd name="T26" fmla="*/ 14 w 240"/>
              <a:gd name="T27" fmla="*/ 316 h 330"/>
              <a:gd name="T28" fmla="*/ 14 w 240"/>
              <a:gd name="T29" fmla="*/ 14 h 330"/>
              <a:gd name="T30" fmla="*/ 110 w 240"/>
              <a:gd name="T31" fmla="*/ 14 h 330"/>
              <a:gd name="T32" fmla="*/ 110 w 240"/>
              <a:gd name="T33" fmla="*/ 124 h 330"/>
              <a:gd name="T34" fmla="*/ 226 w 240"/>
              <a:gd name="T35" fmla="*/ 124 h 330"/>
              <a:gd name="T36" fmla="*/ 226 w 240"/>
              <a:gd name="T37" fmla="*/ 316 h 330"/>
              <a:gd name="T38" fmla="*/ 14 w 240"/>
              <a:gd name="T39" fmla="*/ 316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40" h="330">
                <a:moveTo>
                  <a:pt x="240" y="117"/>
                </a:moveTo>
                <a:lnTo>
                  <a:pt x="124" y="0"/>
                </a:lnTo>
                <a:lnTo>
                  <a:pt x="115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17"/>
                </a:lnTo>
                <a:lnTo>
                  <a:pt x="240" y="117"/>
                </a:lnTo>
                <a:close/>
                <a:moveTo>
                  <a:pt x="124" y="21"/>
                </a:moveTo>
                <a:lnTo>
                  <a:pt x="214" y="110"/>
                </a:lnTo>
                <a:lnTo>
                  <a:pt x="124" y="110"/>
                </a:lnTo>
                <a:lnTo>
                  <a:pt x="124" y="21"/>
                </a:lnTo>
                <a:close/>
                <a:moveTo>
                  <a:pt x="14" y="316"/>
                </a:moveTo>
                <a:lnTo>
                  <a:pt x="14" y="14"/>
                </a:lnTo>
                <a:lnTo>
                  <a:pt x="110" y="14"/>
                </a:lnTo>
                <a:lnTo>
                  <a:pt x="110" y="124"/>
                </a:lnTo>
                <a:lnTo>
                  <a:pt x="226" y="124"/>
                </a:lnTo>
                <a:lnTo>
                  <a:pt x="226" y="316"/>
                </a:lnTo>
                <a:lnTo>
                  <a:pt x="14" y="3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Freeform 36"/>
          <p:cNvSpPr>
            <a:spLocks noEditPoints="1"/>
          </p:cNvSpPr>
          <p:nvPr/>
        </p:nvSpPr>
        <p:spPr bwMode="auto">
          <a:xfrm>
            <a:off x="2373312" y="4710113"/>
            <a:ext cx="652463" cy="414338"/>
          </a:xfrm>
          <a:custGeom>
            <a:avLst/>
            <a:gdLst>
              <a:gd name="T0" fmla="*/ 135 w 240"/>
              <a:gd name="T1" fmla="*/ 8 h 152"/>
              <a:gd name="T2" fmla="*/ 189 w 240"/>
              <a:gd name="T3" fmla="*/ 62 h 152"/>
              <a:gd name="T4" fmla="*/ 189 w 240"/>
              <a:gd name="T5" fmla="*/ 62 h 152"/>
              <a:gd name="T6" fmla="*/ 189 w 240"/>
              <a:gd name="T7" fmla="*/ 63 h 152"/>
              <a:gd name="T8" fmla="*/ 188 w 240"/>
              <a:gd name="T9" fmla="*/ 72 h 152"/>
              <a:gd name="T10" fmla="*/ 197 w 240"/>
              <a:gd name="T11" fmla="*/ 72 h 152"/>
              <a:gd name="T12" fmla="*/ 232 w 240"/>
              <a:gd name="T13" fmla="*/ 108 h 152"/>
              <a:gd name="T14" fmla="*/ 197 w 240"/>
              <a:gd name="T15" fmla="*/ 144 h 152"/>
              <a:gd name="T16" fmla="*/ 195 w 240"/>
              <a:gd name="T17" fmla="*/ 144 h 152"/>
              <a:gd name="T18" fmla="*/ 48 w 240"/>
              <a:gd name="T19" fmla="*/ 144 h 152"/>
              <a:gd name="T20" fmla="*/ 8 w 240"/>
              <a:gd name="T21" fmla="*/ 104 h 152"/>
              <a:gd name="T22" fmla="*/ 35 w 240"/>
              <a:gd name="T23" fmla="*/ 66 h 152"/>
              <a:gd name="T24" fmla="*/ 40 w 240"/>
              <a:gd name="T25" fmla="*/ 64 h 152"/>
              <a:gd name="T26" fmla="*/ 41 w 240"/>
              <a:gd name="T27" fmla="*/ 60 h 152"/>
              <a:gd name="T28" fmla="*/ 64 w 240"/>
              <a:gd name="T29" fmla="*/ 40 h 152"/>
              <a:gd name="T30" fmla="*/ 75 w 240"/>
              <a:gd name="T31" fmla="*/ 42 h 152"/>
              <a:gd name="T32" fmla="*/ 82 w 240"/>
              <a:gd name="T33" fmla="*/ 46 h 152"/>
              <a:gd name="T34" fmla="*/ 86 w 240"/>
              <a:gd name="T35" fmla="*/ 38 h 152"/>
              <a:gd name="T36" fmla="*/ 135 w 240"/>
              <a:gd name="T37" fmla="*/ 8 h 152"/>
              <a:gd name="T38" fmla="*/ 135 w 240"/>
              <a:gd name="T39" fmla="*/ 0 h 152"/>
              <a:gd name="T40" fmla="*/ 79 w 240"/>
              <a:gd name="T41" fmla="*/ 35 h 152"/>
              <a:gd name="T42" fmla="*/ 64 w 240"/>
              <a:gd name="T43" fmla="*/ 32 h 152"/>
              <a:gd name="T44" fmla="*/ 33 w 240"/>
              <a:gd name="T45" fmla="*/ 58 h 152"/>
              <a:gd name="T46" fmla="*/ 0 w 240"/>
              <a:gd name="T47" fmla="*/ 104 h 152"/>
              <a:gd name="T48" fmla="*/ 48 w 240"/>
              <a:gd name="T49" fmla="*/ 152 h 152"/>
              <a:gd name="T50" fmla="*/ 197 w 240"/>
              <a:gd name="T51" fmla="*/ 152 h 152"/>
              <a:gd name="T52" fmla="*/ 197 w 240"/>
              <a:gd name="T53" fmla="*/ 152 h 152"/>
              <a:gd name="T54" fmla="*/ 240 w 240"/>
              <a:gd name="T55" fmla="*/ 108 h 152"/>
              <a:gd name="T56" fmla="*/ 197 w 240"/>
              <a:gd name="T57" fmla="*/ 64 h 152"/>
              <a:gd name="T58" fmla="*/ 197 w 240"/>
              <a:gd name="T59" fmla="*/ 62 h 152"/>
              <a:gd name="T60" fmla="*/ 135 w 240"/>
              <a:gd name="T61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35" y="8"/>
                </a:moveTo>
                <a:cubicBezTo>
                  <a:pt x="164" y="8"/>
                  <a:pt x="189" y="32"/>
                  <a:pt x="189" y="62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89" y="63"/>
                  <a:pt x="189" y="63"/>
                  <a:pt x="189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7" y="72"/>
                  <a:pt x="197" y="72"/>
                  <a:pt x="197" y="72"/>
                </a:cubicBezTo>
                <a:cubicBezTo>
                  <a:pt x="216" y="72"/>
                  <a:pt x="232" y="88"/>
                  <a:pt x="232" y="108"/>
                </a:cubicBezTo>
                <a:cubicBezTo>
                  <a:pt x="232" y="127"/>
                  <a:pt x="216" y="143"/>
                  <a:pt x="197" y="144"/>
                </a:cubicBezTo>
                <a:cubicBezTo>
                  <a:pt x="195" y="144"/>
                  <a:pt x="195" y="144"/>
                  <a:pt x="195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9" y="71"/>
                  <a:pt x="35" y="66"/>
                </a:cubicBezTo>
                <a:cubicBezTo>
                  <a:pt x="40" y="64"/>
                  <a:pt x="40" y="64"/>
                  <a:pt x="40" y="64"/>
                </a:cubicBezTo>
                <a:cubicBezTo>
                  <a:pt x="41" y="60"/>
                  <a:pt x="41" y="60"/>
                  <a:pt x="41" y="60"/>
                </a:cubicBezTo>
                <a:cubicBezTo>
                  <a:pt x="43" y="48"/>
                  <a:pt x="53" y="40"/>
                  <a:pt x="64" y="40"/>
                </a:cubicBezTo>
                <a:cubicBezTo>
                  <a:pt x="68" y="40"/>
                  <a:pt x="72" y="40"/>
                  <a:pt x="75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6" y="38"/>
                  <a:pt x="86" y="38"/>
                  <a:pt x="86" y="38"/>
                </a:cubicBezTo>
                <a:cubicBezTo>
                  <a:pt x="95" y="20"/>
                  <a:pt x="114" y="8"/>
                  <a:pt x="135" y="8"/>
                </a:cubicBezTo>
                <a:moveTo>
                  <a:pt x="135" y="0"/>
                </a:move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2"/>
                  <a:pt x="64" y="32"/>
                </a:cubicBezTo>
                <a:cubicBezTo>
                  <a:pt x="49" y="32"/>
                  <a:pt x="35" y="43"/>
                  <a:pt x="33" y="58"/>
                </a:cubicBezTo>
                <a:cubicBezTo>
                  <a:pt x="14" y="65"/>
                  <a:pt x="0" y="82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1"/>
                  <a:pt x="240" y="132"/>
                  <a:pt x="240" y="108"/>
                </a:cubicBezTo>
                <a:cubicBezTo>
                  <a:pt x="240" y="83"/>
                  <a:pt x="221" y="64"/>
                  <a:pt x="197" y="64"/>
                </a:cubicBez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37"/>
          <p:cNvSpPr>
            <a:spLocks noEditPoints="1"/>
          </p:cNvSpPr>
          <p:nvPr/>
        </p:nvSpPr>
        <p:spPr bwMode="auto">
          <a:xfrm>
            <a:off x="5351462" y="4676775"/>
            <a:ext cx="587375" cy="479425"/>
          </a:xfrm>
          <a:custGeom>
            <a:avLst/>
            <a:gdLst>
              <a:gd name="T0" fmla="*/ 322 w 370"/>
              <a:gd name="T1" fmla="*/ 55 h 302"/>
              <a:gd name="T2" fmla="*/ 322 w 370"/>
              <a:gd name="T3" fmla="*/ 0 h 302"/>
              <a:gd name="T4" fmla="*/ 0 w 370"/>
              <a:gd name="T5" fmla="*/ 0 h 302"/>
              <a:gd name="T6" fmla="*/ 0 w 370"/>
              <a:gd name="T7" fmla="*/ 247 h 302"/>
              <a:gd name="T8" fmla="*/ 48 w 370"/>
              <a:gd name="T9" fmla="*/ 247 h 302"/>
              <a:gd name="T10" fmla="*/ 48 w 370"/>
              <a:gd name="T11" fmla="*/ 302 h 302"/>
              <a:gd name="T12" fmla="*/ 370 w 370"/>
              <a:gd name="T13" fmla="*/ 302 h 302"/>
              <a:gd name="T14" fmla="*/ 370 w 370"/>
              <a:gd name="T15" fmla="*/ 55 h 302"/>
              <a:gd name="T16" fmla="*/ 322 w 370"/>
              <a:gd name="T17" fmla="*/ 55 h 302"/>
              <a:gd name="T18" fmla="*/ 14 w 370"/>
              <a:gd name="T19" fmla="*/ 234 h 302"/>
              <a:gd name="T20" fmla="*/ 14 w 370"/>
              <a:gd name="T21" fmla="*/ 14 h 302"/>
              <a:gd name="T22" fmla="*/ 308 w 370"/>
              <a:gd name="T23" fmla="*/ 14 h 302"/>
              <a:gd name="T24" fmla="*/ 308 w 370"/>
              <a:gd name="T25" fmla="*/ 55 h 302"/>
              <a:gd name="T26" fmla="*/ 48 w 370"/>
              <a:gd name="T27" fmla="*/ 55 h 302"/>
              <a:gd name="T28" fmla="*/ 48 w 370"/>
              <a:gd name="T29" fmla="*/ 234 h 302"/>
              <a:gd name="T30" fmla="*/ 14 w 370"/>
              <a:gd name="T31" fmla="*/ 234 h 302"/>
              <a:gd name="T32" fmla="*/ 356 w 370"/>
              <a:gd name="T33" fmla="*/ 289 h 302"/>
              <a:gd name="T34" fmla="*/ 62 w 370"/>
              <a:gd name="T35" fmla="*/ 289 h 302"/>
              <a:gd name="T36" fmla="*/ 62 w 370"/>
              <a:gd name="T37" fmla="*/ 69 h 302"/>
              <a:gd name="T38" fmla="*/ 356 w 370"/>
              <a:gd name="T39" fmla="*/ 69 h 302"/>
              <a:gd name="T40" fmla="*/ 356 w 370"/>
              <a:gd name="T41" fmla="*/ 289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0" h="302">
                <a:moveTo>
                  <a:pt x="322" y="55"/>
                </a:moveTo>
                <a:lnTo>
                  <a:pt x="322" y="0"/>
                </a:lnTo>
                <a:lnTo>
                  <a:pt x="0" y="0"/>
                </a:lnTo>
                <a:lnTo>
                  <a:pt x="0" y="247"/>
                </a:lnTo>
                <a:lnTo>
                  <a:pt x="48" y="247"/>
                </a:lnTo>
                <a:lnTo>
                  <a:pt x="48" y="302"/>
                </a:lnTo>
                <a:lnTo>
                  <a:pt x="370" y="302"/>
                </a:lnTo>
                <a:lnTo>
                  <a:pt x="370" y="55"/>
                </a:lnTo>
                <a:lnTo>
                  <a:pt x="322" y="55"/>
                </a:lnTo>
                <a:close/>
                <a:moveTo>
                  <a:pt x="14" y="234"/>
                </a:moveTo>
                <a:lnTo>
                  <a:pt x="14" y="14"/>
                </a:lnTo>
                <a:lnTo>
                  <a:pt x="308" y="14"/>
                </a:lnTo>
                <a:lnTo>
                  <a:pt x="308" y="55"/>
                </a:lnTo>
                <a:lnTo>
                  <a:pt x="48" y="55"/>
                </a:lnTo>
                <a:lnTo>
                  <a:pt x="48" y="234"/>
                </a:lnTo>
                <a:lnTo>
                  <a:pt x="14" y="234"/>
                </a:lnTo>
                <a:close/>
                <a:moveTo>
                  <a:pt x="356" y="289"/>
                </a:moveTo>
                <a:lnTo>
                  <a:pt x="62" y="289"/>
                </a:lnTo>
                <a:lnTo>
                  <a:pt x="62" y="69"/>
                </a:lnTo>
                <a:lnTo>
                  <a:pt x="356" y="69"/>
                </a:lnTo>
                <a:lnTo>
                  <a:pt x="356" y="2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38"/>
          <p:cNvSpPr>
            <a:spLocks noEditPoints="1"/>
          </p:cNvSpPr>
          <p:nvPr/>
        </p:nvSpPr>
        <p:spPr bwMode="auto">
          <a:xfrm>
            <a:off x="3355975" y="4699000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6 w 240"/>
              <a:gd name="T3" fmla="*/ 62 h 152"/>
              <a:gd name="T4" fmla="*/ 134 w 240"/>
              <a:gd name="T5" fmla="*/ 0 h 152"/>
              <a:gd name="T6" fmla="*/ 78 w 240"/>
              <a:gd name="T7" fmla="*/ 35 h 152"/>
              <a:gd name="T8" fmla="*/ 64 w 240"/>
              <a:gd name="T9" fmla="*/ 32 h 152"/>
              <a:gd name="T10" fmla="*/ 32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6 w 240"/>
              <a:gd name="T17" fmla="*/ 152 h 152"/>
              <a:gd name="T18" fmla="*/ 196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96 w 240"/>
              <a:gd name="T25" fmla="*/ 144 h 152"/>
              <a:gd name="T26" fmla="*/ 194 w 240"/>
              <a:gd name="T27" fmla="*/ 144 h 152"/>
              <a:gd name="T28" fmla="*/ 48 w 240"/>
              <a:gd name="T29" fmla="*/ 144 h 152"/>
              <a:gd name="T30" fmla="*/ 8 w 240"/>
              <a:gd name="T31" fmla="*/ 104 h 152"/>
              <a:gd name="T32" fmla="*/ 35 w 240"/>
              <a:gd name="T33" fmla="*/ 66 h 152"/>
              <a:gd name="T34" fmla="*/ 39 w 240"/>
              <a:gd name="T35" fmla="*/ 64 h 152"/>
              <a:gd name="T36" fmla="*/ 40 w 240"/>
              <a:gd name="T37" fmla="*/ 60 h 152"/>
              <a:gd name="T38" fmla="*/ 64 w 240"/>
              <a:gd name="T39" fmla="*/ 40 h 152"/>
              <a:gd name="T40" fmla="*/ 74 w 240"/>
              <a:gd name="T41" fmla="*/ 42 h 152"/>
              <a:gd name="T42" fmla="*/ 82 w 240"/>
              <a:gd name="T43" fmla="*/ 46 h 152"/>
              <a:gd name="T44" fmla="*/ 85 w 240"/>
              <a:gd name="T45" fmla="*/ 38 h 152"/>
              <a:gd name="T46" fmla="*/ 134 w 240"/>
              <a:gd name="T47" fmla="*/ 8 h 152"/>
              <a:gd name="T48" fmla="*/ 188 w 240"/>
              <a:gd name="T49" fmla="*/ 62 h 152"/>
              <a:gd name="T50" fmla="*/ 188 w 240"/>
              <a:gd name="T51" fmla="*/ 62 h 152"/>
              <a:gd name="T52" fmla="*/ 188 w 240"/>
              <a:gd name="T53" fmla="*/ 63 h 152"/>
              <a:gd name="T54" fmla="*/ 188 w 240"/>
              <a:gd name="T55" fmla="*/ 72 h 152"/>
              <a:gd name="T56" fmla="*/ 196 w 240"/>
              <a:gd name="T57" fmla="*/ 72 h 152"/>
              <a:gd name="T58" fmla="*/ 232 w 240"/>
              <a:gd name="T59" fmla="*/ 108 h 152"/>
              <a:gd name="T60" fmla="*/ 196 w 240"/>
              <a:gd name="T61" fmla="*/ 14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6" y="62"/>
                  <a:pt x="196" y="62"/>
                </a:cubicBezTo>
                <a:cubicBezTo>
                  <a:pt x="196" y="27"/>
                  <a:pt x="168" y="0"/>
                  <a:pt x="134" y="0"/>
                </a:cubicBezTo>
                <a:cubicBezTo>
                  <a:pt x="109" y="0"/>
                  <a:pt x="88" y="14"/>
                  <a:pt x="78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2" y="58"/>
                </a:cubicBezTo>
                <a:cubicBezTo>
                  <a:pt x="13" y="65"/>
                  <a:pt x="0" y="82"/>
                  <a:pt x="0" y="104"/>
                </a:cubicBezTo>
                <a:cubicBezTo>
                  <a:pt x="0" y="130"/>
                  <a:pt x="21" y="152"/>
                  <a:pt x="48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220" y="151"/>
                  <a:pt x="240" y="132"/>
                  <a:pt x="240" y="108"/>
                </a:cubicBezTo>
                <a:cubicBezTo>
                  <a:pt x="240" y="83"/>
                  <a:pt x="220" y="64"/>
                  <a:pt x="196" y="64"/>
                </a:cubicBezTo>
                <a:close/>
                <a:moveTo>
                  <a:pt x="196" y="144"/>
                </a:moveTo>
                <a:cubicBezTo>
                  <a:pt x="194" y="144"/>
                  <a:pt x="194" y="144"/>
                  <a:pt x="194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8" y="71"/>
                  <a:pt x="35" y="66"/>
                </a:cubicBezTo>
                <a:cubicBezTo>
                  <a:pt x="39" y="64"/>
                  <a:pt x="39" y="64"/>
                  <a:pt x="39" y="64"/>
                </a:cubicBezTo>
                <a:cubicBezTo>
                  <a:pt x="40" y="60"/>
                  <a:pt x="40" y="60"/>
                  <a:pt x="40" y="60"/>
                </a:cubicBezTo>
                <a:cubicBezTo>
                  <a:pt x="42" y="48"/>
                  <a:pt x="52" y="40"/>
                  <a:pt x="64" y="40"/>
                </a:cubicBezTo>
                <a:cubicBezTo>
                  <a:pt x="67" y="40"/>
                  <a:pt x="71" y="40"/>
                  <a:pt x="74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5" y="38"/>
                  <a:pt x="85" y="38"/>
                  <a:pt x="85" y="38"/>
                </a:cubicBezTo>
                <a:cubicBezTo>
                  <a:pt x="94" y="20"/>
                  <a:pt x="113" y="8"/>
                  <a:pt x="134" y="8"/>
                </a:cubicBezTo>
                <a:cubicBezTo>
                  <a:pt x="164" y="8"/>
                  <a:pt x="188" y="32"/>
                  <a:pt x="188" y="62"/>
                </a:cubicBezTo>
                <a:cubicBezTo>
                  <a:pt x="188" y="62"/>
                  <a:pt x="188" y="62"/>
                  <a:pt x="188" y="62"/>
                </a:cubicBezTo>
                <a:cubicBezTo>
                  <a:pt x="188" y="63"/>
                  <a:pt x="188" y="63"/>
                  <a:pt x="188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6" y="72"/>
                  <a:pt x="196" y="72"/>
                  <a:pt x="196" y="72"/>
                </a:cubicBezTo>
                <a:cubicBezTo>
                  <a:pt x="215" y="72"/>
                  <a:pt x="232" y="88"/>
                  <a:pt x="232" y="108"/>
                </a:cubicBezTo>
                <a:cubicBezTo>
                  <a:pt x="232" y="127"/>
                  <a:pt x="216" y="143"/>
                  <a:pt x="196" y="14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39"/>
          <p:cNvSpPr/>
          <p:nvPr/>
        </p:nvSpPr>
        <p:spPr bwMode="auto">
          <a:xfrm>
            <a:off x="3584575" y="4808538"/>
            <a:ext cx="195263" cy="228600"/>
          </a:xfrm>
          <a:custGeom>
            <a:avLst/>
            <a:gdLst>
              <a:gd name="T0" fmla="*/ 36 w 72"/>
              <a:gd name="T1" fmla="*/ 76 h 84"/>
              <a:gd name="T2" fmla="*/ 8 w 72"/>
              <a:gd name="T3" fmla="*/ 48 h 84"/>
              <a:gd name="T4" fmla="*/ 36 w 72"/>
              <a:gd name="T5" fmla="*/ 20 h 84"/>
              <a:gd name="T6" fmla="*/ 36 w 72"/>
              <a:gd name="T7" fmla="*/ 34 h 84"/>
              <a:gd name="T8" fmla="*/ 66 w 72"/>
              <a:gd name="T9" fmla="*/ 17 h 84"/>
              <a:gd name="T10" fmla="*/ 36 w 72"/>
              <a:gd name="T11" fmla="*/ 0 h 84"/>
              <a:gd name="T12" fmla="*/ 36 w 72"/>
              <a:gd name="T13" fmla="*/ 12 h 84"/>
              <a:gd name="T14" fmla="*/ 0 w 72"/>
              <a:gd name="T15" fmla="*/ 48 h 84"/>
              <a:gd name="T16" fmla="*/ 36 w 72"/>
              <a:gd name="T17" fmla="*/ 84 h 84"/>
              <a:gd name="T18" fmla="*/ 72 w 72"/>
              <a:gd name="T19" fmla="*/ 48 h 84"/>
              <a:gd name="T20" fmla="*/ 64 w 72"/>
              <a:gd name="T21" fmla="*/ 48 h 84"/>
              <a:gd name="T22" fmla="*/ 36 w 72"/>
              <a:gd name="T23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2" h="84">
                <a:moveTo>
                  <a:pt x="36" y="76"/>
                </a:moveTo>
                <a:cubicBezTo>
                  <a:pt x="20" y="76"/>
                  <a:pt x="8" y="63"/>
                  <a:pt x="8" y="48"/>
                </a:cubicBezTo>
                <a:cubicBezTo>
                  <a:pt x="8" y="32"/>
                  <a:pt x="20" y="20"/>
                  <a:pt x="36" y="20"/>
                </a:cubicBezTo>
                <a:cubicBezTo>
                  <a:pt x="36" y="34"/>
                  <a:pt x="36" y="34"/>
                  <a:pt x="36" y="34"/>
                </a:cubicBezTo>
                <a:cubicBezTo>
                  <a:pt x="66" y="17"/>
                  <a:pt x="66" y="17"/>
                  <a:pt x="66" y="17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12"/>
                  <a:pt x="36" y="12"/>
                  <a:pt x="36" y="12"/>
                </a:cubicBezTo>
                <a:cubicBezTo>
                  <a:pt x="16" y="12"/>
                  <a:pt x="0" y="28"/>
                  <a:pt x="0" y="48"/>
                </a:cubicBezTo>
                <a:cubicBezTo>
                  <a:pt x="0" y="67"/>
                  <a:pt x="16" y="84"/>
                  <a:pt x="36" y="84"/>
                </a:cubicBezTo>
                <a:cubicBezTo>
                  <a:pt x="55" y="84"/>
                  <a:pt x="72" y="67"/>
                  <a:pt x="72" y="48"/>
                </a:cubicBezTo>
                <a:cubicBezTo>
                  <a:pt x="64" y="48"/>
                  <a:pt x="64" y="48"/>
                  <a:pt x="64" y="48"/>
                </a:cubicBezTo>
                <a:cubicBezTo>
                  <a:pt x="64" y="63"/>
                  <a:pt x="51" y="76"/>
                  <a:pt x="36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40"/>
          <p:cNvSpPr>
            <a:spLocks noEditPoints="1"/>
          </p:cNvSpPr>
          <p:nvPr/>
        </p:nvSpPr>
        <p:spPr bwMode="auto">
          <a:xfrm>
            <a:off x="6340475" y="4633913"/>
            <a:ext cx="542925" cy="544513"/>
          </a:xfrm>
          <a:custGeom>
            <a:avLst/>
            <a:gdLst>
              <a:gd name="T0" fmla="*/ 125 w 342"/>
              <a:gd name="T1" fmla="*/ 219 h 343"/>
              <a:gd name="T2" fmla="*/ 187 w 342"/>
              <a:gd name="T3" fmla="*/ 343 h 343"/>
              <a:gd name="T4" fmla="*/ 342 w 342"/>
              <a:gd name="T5" fmla="*/ 0 h 343"/>
              <a:gd name="T6" fmla="*/ 0 w 342"/>
              <a:gd name="T7" fmla="*/ 165 h 343"/>
              <a:gd name="T8" fmla="*/ 125 w 342"/>
              <a:gd name="T9" fmla="*/ 219 h 343"/>
              <a:gd name="T10" fmla="*/ 128 w 342"/>
              <a:gd name="T11" fmla="*/ 206 h 343"/>
              <a:gd name="T12" fmla="*/ 34 w 342"/>
              <a:gd name="T13" fmla="*/ 163 h 343"/>
              <a:gd name="T14" fmla="*/ 296 w 342"/>
              <a:gd name="T15" fmla="*/ 37 h 343"/>
              <a:gd name="T16" fmla="*/ 128 w 342"/>
              <a:gd name="T17" fmla="*/ 206 h 343"/>
              <a:gd name="T18" fmla="*/ 187 w 342"/>
              <a:gd name="T19" fmla="*/ 310 h 343"/>
              <a:gd name="T20" fmla="*/ 139 w 342"/>
              <a:gd name="T21" fmla="*/ 214 h 343"/>
              <a:gd name="T22" fmla="*/ 306 w 342"/>
              <a:gd name="T23" fmla="*/ 44 h 343"/>
              <a:gd name="T24" fmla="*/ 187 w 342"/>
              <a:gd name="T25" fmla="*/ 310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2" h="343">
                <a:moveTo>
                  <a:pt x="125" y="219"/>
                </a:moveTo>
                <a:lnTo>
                  <a:pt x="187" y="343"/>
                </a:lnTo>
                <a:lnTo>
                  <a:pt x="342" y="0"/>
                </a:lnTo>
                <a:lnTo>
                  <a:pt x="0" y="165"/>
                </a:lnTo>
                <a:lnTo>
                  <a:pt x="125" y="219"/>
                </a:lnTo>
                <a:close/>
                <a:moveTo>
                  <a:pt x="128" y="206"/>
                </a:moveTo>
                <a:lnTo>
                  <a:pt x="34" y="163"/>
                </a:lnTo>
                <a:lnTo>
                  <a:pt x="296" y="37"/>
                </a:lnTo>
                <a:lnTo>
                  <a:pt x="128" y="206"/>
                </a:lnTo>
                <a:close/>
                <a:moveTo>
                  <a:pt x="187" y="310"/>
                </a:moveTo>
                <a:lnTo>
                  <a:pt x="139" y="214"/>
                </a:lnTo>
                <a:lnTo>
                  <a:pt x="306" y="44"/>
                </a:lnTo>
                <a:lnTo>
                  <a:pt x="187" y="3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41"/>
          <p:cNvSpPr>
            <a:spLocks noEditPoints="1"/>
          </p:cNvSpPr>
          <p:nvPr/>
        </p:nvSpPr>
        <p:spPr bwMode="auto">
          <a:xfrm>
            <a:off x="9286875" y="1751013"/>
            <a:ext cx="520700" cy="446088"/>
          </a:xfrm>
          <a:custGeom>
            <a:avLst/>
            <a:gdLst>
              <a:gd name="T0" fmla="*/ 176 w 192"/>
              <a:gd name="T1" fmla="*/ 20 h 164"/>
              <a:gd name="T2" fmla="*/ 72 w 192"/>
              <a:gd name="T3" fmla="*/ 20 h 164"/>
              <a:gd name="T4" fmla="*/ 72 w 192"/>
              <a:gd name="T5" fmla="*/ 16 h 164"/>
              <a:gd name="T6" fmla="*/ 56 w 192"/>
              <a:gd name="T7" fmla="*/ 0 h 164"/>
              <a:gd name="T8" fmla="*/ 16 w 192"/>
              <a:gd name="T9" fmla="*/ 0 h 164"/>
              <a:gd name="T10" fmla="*/ 0 w 192"/>
              <a:gd name="T11" fmla="*/ 16 h 164"/>
              <a:gd name="T12" fmla="*/ 0 w 192"/>
              <a:gd name="T13" fmla="*/ 36 h 164"/>
              <a:gd name="T14" fmla="*/ 0 w 192"/>
              <a:gd name="T15" fmla="*/ 64 h 164"/>
              <a:gd name="T16" fmla="*/ 0 w 192"/>
              <a:gd name="T17" fmla="*/ 148 h 164"/>
              <a:gd name="T18" fmla="*/ 16 w 192"/>
              <a:gd name="T19" fmla="*/ 164 h 164"/>
              <a:gd name="T20" fmla="*/ 176 w 192"/>
              <a:gd name="T21" fmla="*/ 164 h 164"/>
              <a:gd name="T22" fmla="*/ 192 w 192"/>
              <a:gd name="T23" fmla="*/ 148 h 164"/>
              <a:gd name="T24" fmla="*/ 192 w 192"/>
              <a:gd name="T25" fmla="*/ 36 h 164"/>
              <a:gd name="T26" fmla="*/ 176 w 192"/>
              <a:gd name="T27" fmla="*/ 20 h 164"/>
              <a:gd name="T28" fmla="*/ 8 w 192"/>
              <a:gd name="T29" fmla="*/ 16 h 164"/>
              <a:gd name="T30" fmla="*/ 16 w 192"/>
              <a:gd name="T31" fmla="*/ 8 h 164"/>
              <a:gd name="T32" fmla="*/ 56 w 192"/>
              <a:gd name="T33" fmla="*/ 8 h 164"/>
              <a:gd name="T34" fmla="*/ 64 w 192"/>
              <a:gd name="T35" fmla="*/ 16 h 164"/>
              <a:gd name="T36" fmla="*/ 64 w 192"/>
              <a:gd name="T37" fmla="*/ 20 h 164"/>
              <a:gd name="T38" fmla="*/ 64 w 192"/>
              <a:gd name="T39" fmla="*/ 28 h 164"/>
              <a:gd name="T40" fmla="*/ 72 w 192"/>
              <a:gd name="T41" fmla="*/ 28 h 164"/>
              <a:gd name="T42" fmla="*/ 176 w 192"/>
              <a:gd name="T43" fmla="*/ 28 h 164"/>
              <a:gd name="T44" fmla="*/ 184 w 192"/>
              <a:gd name="T45" fmla="*/ 36 h 164"/>
              <a:gd name="T46" fmla="*/ 184 w 192"/>
              <a:gd name="T47" fmla="*/ 44 h 164"/>
              <a:gd name="T48" fmla="*/ 8 w 192"/>
              <a:gd name="T49" fmla="*/ 44 h 164"/>
              <a:gd name="T50" fmla="*/ 8 w 192"/>
              <a:gd name="T51" fmla="*/ 36 h 164"/>
              <a:gd name="T52" fmla="*/ 8 w 192"/>
              <a:gd name="T53" fmla="*/ 16 h 164"/>
              <a:gd name="T54" fmla="*/ 176 w 192"/>
              <a:gd name="T55" fmla="*/ 156 h 164"/>
              <a:gd name="T56" fmla="*/ 16 w 192"/>
              <a:gd name="T57" fmla="*/ 156 h 164"/>
              <a:gd name="T58" fmla="*/ 8 w 192"/>
              <a:gd name="T59" fmla="*/ 148 h 164"/>
              <a:gd name="T60" fmla="*/ 8 w 192"/>
              <a:gd name="T61" fmla="*/ 64 h 164"/>
              <a:gd name="T62" fmla="*/ 8 w 192"/>
              <a:gd name="T63" fmla="*/ 52 h 164"/>
              <a:gd name="T64" fmla="*/ 184 w 192"/>
              <a:gd name="T65" fmla="*/ 52 h 164"/>
              <a:gd name="T66" fmla="*/ 184 w 192"/>
              <a:gd name="T67" fmla="*/ 148 h 164"/>
              <a:gd name="T68" fmla="*/ 176 w 192"/>
              <a:gd name="T69" fmla="*/ 156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2" h="164">
                <a:moveTo>
                  <a:pt x="176" y="20"/>
                </a:move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56"/>
                  <a:pt x="8" y="164"/>
                  <a:pt x="16" y="164"/>
                </a:cubicBezTo>
                <a:cubicBezTo>
                  <a:pt x="176" y="164"/>
                  <a:pt x="176" y="164"/>
                  <a:pt x="176" y="164"/>
                </a:cubicBezTo>
                <a:cubicBezTo>
                  <a:pt x="185" y="164"/>
                  <a:pt x="192" y="156"/>
                  <a:pt x="192" y="148"/>
                </a:cubicBez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lose/>
                <a:moveTo>
                  <a:pt x="8" y="16"/>
                </a:moveTo>
                <a:cubicBezTo>
                  <a:pt x="8" y="11"/>
                  <a:pt x="12" y="8"/>
                  <a:pt x="16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1" y="8"/>
                  <a:pt x="64" y="11"/>
                  <a:pt x="64" y="16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28"/>
                  <a:pt x="64" y="28"/>
                  <a:pt x="64" y="28"/>
                </a:cubicBezTo>
                <a:cubicBezTo>
                  <a:pt x="72" y="28"/>
                  <a:pt x="72" y="28"/>
                  <a:pt x="72" y="28"/>
                </a:cubicBezTo>
                <a:cubicBezTo>
                  <a:pt x="176" y="28"/>
                  <a:pt x="176" y="28"/>
                  <a:pt x="176" y="28"/>
                </a:cubicBezTo>
                <a:cubicBezTo>
                  <a:pt x="181" y="28"/>
                  <a:pt x="184" y="31"/>
                  <a:pt x="184" y="36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8" y="36"/>
                  <a:pt x="8" y="36"/>
                  <a:pt x="8" y="36"/>
                </a:cubicBezTo>
                <a:lnTo>
                  <a:pt x="8" y="16"/>
                </a:lnTo>
                <a:close/>
                <a:moveTo>
                  <a:pt x="176" y="156"/>
                </a:moveTo>
                <a:cubicBezTo>
                  <a:pt x="16" y="156"/>
                  <a:pt x="16" y="156"/>
                  <a:pt x="16" y="156"/>
                </a:cubicBezTo>
                <a:cubicBezTo>
                  <a:pt x="12" y="156"/>
                  <a:pt x="8" y="152"/>
                  <a:pt x="8" y="148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52"/>
                  <a:pt x="8" y="52"/>
                  <a:pt x="8" y="52"/>
                </a:cubicBezTo>
                <a:cubicBezTo>
                  <a:pt x="184" y="52"/>
                  <a:pt x="184" y="52"/>
                  <a:pt x="184" y="52"/>
                </a:cubicBezTo>
                <a:cubicBezTo>
                  <a:pt x="184" y="148"/>
                  <a:pt x="184" y="148"/>
                  <a:pt x="184" y="148"/>
                </a:cubicBezTo>
                <a:cubicBezTo>
                  <a:pt x="184" y="152"/>
                  <a:pt x="181" y="156"/>
                  <a:pt x="176" y="1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405187" y="2781300"/>
            <a:ext cx="544513" cy="347663"/>
          </a:xfrm>
          <a:custGeom>
            <a:avLst/>
            <a:gdLst>
              <a:gd name="T0" fmla="*/ 192 w 200"/>
              <a:gd name="T1" fmla="*/ 0 h 128"/>
              <a:gd name="T2" fmla="*/ 9 w 200"/>
              <a:gd name="T3" fmla="*/ 0 h 128"/>
              <a:gd name="T4" fmla="*/ 7 w 200"/>
              <a:gd name="T5" fmla="*/ 0 h 128"/>
              <a:gd name="T6" fmla="*/ 3 w 200"/>
              <a:gd name="T7" fmla="*/ 0 h 128"/>
              <a:gd name="T8" fmla="*/ 0 w 200"/>
              <a:gd name="T9" fmla="*/ 0 h 128"/>
              <a:gd name="T10" fmla="*/ 0 w 200"/>
              <a:gd name="T11" fmla="*/ 128 h 128"/>
              <a:gd name="T12" fmla="*/ 200 w 200"/>
              <a:gd name="T13" fmla="*/ 128 h 128"/>
              <a:gd name="T14" fmla="*/ 200 w 200"/>
              <a:gd name="T15" fmla="*/ 0 h 128"/>
              <a:gd name="T16" fmla="*/ 194 w 200"/>
              <a:gd name="T17" fmla="*/ 0 h 128"/>
              <a:gd name="T18" fmla="*/ 192 w 200"/>
              <a:gd name="T19" fmla="*/ 0 h 128"/>
              <a:gd name="T20" fmla="*/ 184 w 200"/>
              <a:gd name="T21" fmla="*/ 8 h 128"/>
              <a:gd name="T22" fmla="*/ 107 w 200"/>
              <a:gd name="T23" fmla="*/ 85 h 128"/>
              <a:gd name="T24" fmla="*/ 94 w 200"/>
              <a:gd name="T25" fmla="*/ 85 h 128"/>
              <a:gd name="T26" fmla="*/ 17 w 200"/>
              <a:gd name="T27" fmla="*/ 8 h 128"/>
              <a:gd name="T28" fmla="*/ 184 w 200"/>
              <a:gd name="T29" fmla="*/ 8 h 128"/>
              <a:gd name="T30" fmla="*/ 8 w 200"/>
              <a:gd name="T31" fmla="*/ 11 h 128"/>
              <a:gd name="T32" fmla="*/ 60 w 200"/>
              <a:gd name="T33" fmla="*/ 63 h 128"/>
              <a:gd name="T34" fmla="*/ 8 w 200"/>
              <a:gd name="T35" fmla="*/ 115 h 128"/>
              <a:gd name="T36" fmla="*/ 8 w 200"/>
              <a:gd name="T37" fmla="*/ 11 h 128"/>
              <a:gd name="T38" fmla="*/ 15 w 200"/>
              <a:gd name="T39" fmla="*/ 120 h 128"/>
              <a:gd name="T40" fmla="*/ 66 w 200"/>
              <a:gd name="T41" fmla="*/ 68 h 128"/>
              <a:gd name="T42" fmla="*/ 88 w 200"/>
              <a:gd name="T43" fmla="*/ 91 h 128"/>
              <a:gd name="T44" fmla="*/ 100 w 200"/>
              <a:gd name="T45" fmla="*/ 96 h 128"/>
              <a:gd name="T46" fmla="*/ 113 w 200"/>
              <a:gd name="T47" fmla="*/ 91 h 128"/>
              <a:gd name="T48" fmla="*/ 135 w 200"/>
              <a:gd name="T49" fmla="*/ 68 h 128"/>
              <a:gd name="T50" fmla="*/ 186 w 200"/>
              <a:gd name="T51" fmla="*/ 120 h 128"/>
              <a:gd name="T52" fmla="*/ 15 w 200"/>
              <a:gd name="T53" fmla="*/ 120 h 128"/>
              <a:gd name="T54" fmla="*/ 192 w 200"/>
              <a:gd name="T55" fmla="*/ 115 h 128"/>
              <a:gd name="T56" fmla="*/ 140 w 200"/>
              <a:gd name="T57" fmla="*/ 63 h 128"/>
              <a:gd name="T58" fmla="*/ 192 w 200"/>
              <a:gd name="T59" fmla="*/ 11 h 128"/>
              <a:gd name="T60" fmla="*/ 192 w 200"/>
              <a:gd name="T61" fmla="*/ 115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128">
                <a:moveTo>
                  <a:pt x="192" y="0"/>
                </a:moveTo>
                <a:cubicBezTo>
                  <a:pt x="9" y="0"/>
                  <a:pt x="9" y="0"/>
                  <a:pt x="9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8"/>
                  <a:pt x="0" y="128"/>
                  <a:pt x="0" y="128"/>
                </a:cubicBezTo>
                <a:cubicBezTo>
                  <a:pt x="200" y="128"/>
                  <a:pt x="200" y="128"/>
                  <a:pt x="200" y="128"/>
                </a:cubicBezTo>
                <a:cubicBezTo>
                  <a:pt x="200" y="0"/>
                  <a:pt x="200" y="0"/>
                  <a:pt x="200" y="0"/>
                </a:cubicBezTo>
                <a:cubicBezTo>
                  <a:pt x="194" y="0"/>
                  <a:pt x="194" y="0"/>
                  <a:pt x="194" y="0"/>
                </a:cubicBezTo>
                <a:lnTo>
                  <a:pt x="192" y="0"/>
                </a:lnTo>
                <a:close/>
                <a:moveTo>
                  <a:pt x="184" y="8"/>
                </a:moveTo>
                <a:cubicBezTo>
                  <a:pt x="107" y="85"/>
                  <a:pt x="107" y="85"/>
                  <a:pt x="107" y="85"/>
                </a:cubicBezTo>
                <a:cubicBezTo>
                  <a:pt x="104" y="88"/>
                  <a:pt x="97" y="88"/>
                  <a:pt x="94" y="85"/>
                </a:cubicBezTo>
                <a:cubicBezTo>
                  <a:pt x="17" y="8"/>
                  <a:pt x="17" y="8"/>
                  <a:pt x="17" y="8"/>
                </a:cubicBezTo>
                <a:lnTo>
                  <a:pt x="184" y="8"/>
                </a:lnTo>
                <a:close/>
                <a:moveTo>
                  <a:pt x="8" y="11"/>
                </a:moveTo>
                <a:cubicBezTo>
                  <a:pt x="60" y="63"/>
                  <a:pt x="60" y="63"/>
                  <a:pt x="60" y="63"/>
                </a:cubicBezTo>
                <a:cubicBezTo>
                  <a:pt x="8" y="115"/>
                  <a:pt x="8" y="115"/>
                  <a:pt x="8" y="115"/>
                </a:cubicBezTo>
                <a:lnTo>
                  <a:pt x="8" y="11"/>
                </a:lnTo>
                <a:close/>
                <a:moveTo>
                  <a:pt x="15" y="120"/>
                </a:moveTo>
                <a:cubicBezTo>
                  <a:pt x="66" y="68"/>
                  <a:pt x="66" y="68"/>
                  <a:pt x="66" y="68"/>
                </a:cubicBezTo>
                <a:cubicBezTo>
                  <a:pt x="88" y="91"/>
                  <a:pt x="88" y="91"/>
                  <a:pt x="88" y="91"/>
                </a:cubicBezTo>
                <a:cubicBezTo>
                  <a:pt x="91" y="94"/>
                  <a:pt x="96" y="96"/>
                  <a:pt x="100" y="96"/>
                </a:cubicBezTo>
                <a:cubicBezTo>
                  <a:pt x="105" y="96"/>
                  <a:pt x="109" y="94"/>
                  <a:pt x="113" y="91"/>
                </a:cubicBezTo>
                <a:cubicBezTo>
                  <a:pt x="135" y="68"/>
                  <a:pt x="135" y="68"/>
                  <a:pt x="135" y="68"/>
                </a:cubicBezTo>
                <a:cubicBezTo>
                  <a:pt x="186" y="120"/>
                  <a:pt x="186" y="120"/>
                  <a:pt x="186" y="120"/>
                </a:cubicBezTo>
                <a:lnTo>
                  <a:pt x="15" y="120"/>
                </a:lnTo>
                <a:close/>
                <a:moveTo>
                  <a:pt x="192" y="115"/>
                </a:moveTo>
                <a:cubicBezTo>
                  <a:pt x="140" y="63"/>
                  <a:pt x="140" y="63"/>
                  <a:pt x="140" y="63"/>
                </a:cubicBezTo>
                <a:cubicBezTo>
                  <a:pt x="192" y="11"/>
                  <a:pt x="192" y="11"/>
                  <a:pt x="192" y="11"/>
                </a:cubicBezTo>
                <a:lnTo>
                  <a:pt x="192" y="1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43"/>
          <p:cNvSpPr>
            <a:spLocks noEditPoints="1"/>
          </p:cNvSpPr>
          <p:nvPr/>
        </p:nvSpPr>
        <p:spPr bwMode="auto">
          <a:xfrm>
            <a:off x="4384675" y="4699000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1 w 200"/>
              <a:gd name="T3" fmla="*/ 24 h 152"/>
              <a:gd name="T4" fmla="*/ 132 w 200"/>
              <a:gd name="T5" fmla="*/ 4 h 152"/>
              <a:gd name="T6" fmla="*/ 132 w 200"/>
              <a:gd name="T7" fmla="*/ 4 h 152"/>
              <a:gd name="T8" fmla="*/ 132 w 200"/>
              <a:gd name="T9" fmla="*/ 4 h 152"/>
              <a:gd name="T10" fmla="*/ 132 w 200"/>
              <a:gd name="T11" fmla="*/ 4 h 152"/>
              <a:gd name="T12" fmla="*/ 121 w 200"/>
              <a:gd name="T13" fmla="*/ 0 h 152"/>
              <a:gd name="T14" fmla="*/ 81 w 200"/>
              <a:gd name="T15" fmla="*/ 0 h 152"/>
              <a:gd name="T16" fmla="*/ 69 w 200"/>
              <a:gd name="T17" fmla="*/ 5 h 152"/>
              <a:gd name="T18" fmla="*/ 69 w 200"/>
              <a:gd name="T19" fmla="*/ 5 h 152"/>
              <a:gd name="T20" fmla="*/ 50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92 w 200"/>
              <a:gd name="T39" fmla="*/ 136 h 152"/>
              <a:gd name="T40" fmla="*/ 184 w 200"/>
              <a:gd name="T41" fmla="*/ 144 h 152"/>
              <a:gd name="T42" fmla="*/ 16 w 200"/>
              <a:gd name="T43" fmla="*/ 144 h 152"/>
              <a:gd name="T44" fmla="*/ 8 w 200"/>
              <a:gd name="T45" fmla="*/ 136 h 152"/>
              <a:gd name="T46" fmla="*/ 8 w 200"/>
              <a:gd name="T47" fmla="*/ 40 h 152"/>
              <a:gd name="T48" fmla="*/ 16 w 200"/>
              <a:gd name="T49" fmla="*/ 32 h 152"/>
              <a:gd name="T50" fmla="*/ 50 w 200"/>
              <a:gd name="T51" fmla="*/ 32 h 152"/>
              <a:gd name="T52" fmla="*/ 54 w 200"/>
              <a:gd name="T53" fmla="*/ 32 h 152"/>
              <a:gd name="T54" fmla="*/ 56 w 200"/>
              <a:gd name="T55" fmla="*/ 29 h 152"/>
              <a:gd name="T56" fmla="*/ 66 w 200"/>
              <a:gd name="T57" fmla="*/ 20 h 152"/>
              <a:gd name="T58" fmla="*/ 66 w 200"/>
              <a:gd name="T59" fmla="*/ 20 h 152"/>
              <a:gd name="T60" fmla="*/ 75 w 200"/>
              <a:gd name="T61" fmla="*/ 10 h 152"/>
              <a:gd name="T62" fmla="*/ 81 w 200"/>
              <a:gd name="T63" fmla="*/ 8 h 152"/>
              <a:gd name="T64" fmla="*/ 121 w 200"/>
              <a:gd name="T65" fmla="*/ 8 h 152"/>
              <a:gd name="T66" fmla="*/ 126 w 200"/>
              <a:gd name="T67" fmla="*/ 10 h 152"/>
              <a:gd name="T68" fmla="*/ 146 w 200"/>
              <a:gd name="T69" fmla="*/ 29 h 152"/>
              <a:gd name="T70" fmla="*/ 148 w 200"/>
              <a:gd name="T71" fmla="*/ 32 h 152"/>
              <a:gd name="T72" fmla="*/ 151 w 200"/>
              <a:gd name="T73" fmla="*/ 32 h 152"/>
              <a:gd name="T74" fmla="*/ 184 w 200"/>
              <a:gd name="T75" fmla="*/ 32 h 152"/>
              <a:gd name="T76" fmla="*/ 192 w 200"/>
              <a:gd name="T77" fmla="*/ 40 h 152"/>
              <a:gd name="T78" fmla="*/ 192 w 200"/>
              <a:gd name="T79" fmla="*/ 136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1" y="24"/>
                  <a:pt x="151" y="24"/>
                  <a:pt x="151" y="2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29" y="1"/>
                  <a:pt x="125" y="0"/>
                  <a:pt x="12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76" y="0"/>
                  <a:pt x="72" y="2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50" y="24"/>
                  <a:pt x="50" y="24"/>
                  <a:pt x="50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8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4"/>
                  <a:pt x="8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3" y="152"/>
                  <a:pt x="200" y="144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3" y="24"/>
                  <a:pt x="184" y="24"/>
                </a:cubicBezTo>
                <a:close/>
                <a:moveTo>
                  <a:pt x="192" y="136"/>
                </a:moveTo>
                <a:cubicBezTo>
                  <a:pt x="192" y="140"/>
                  <a:pt x="189" y="144"/>
                  <a:pt x="184" y="144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12" y="144"/>
                  <a:pt x="8" y="140"/>
                  <a:pt x="8" y="13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35"/>
                  <a:pt x="12" y="32"/>
                  <a:pt x="16" y="32"/>
                </a:cubicBezTo>
                <a:cubicBezTo>
                  <a:pt x="50" y="32"/>
                  <a:pt x="50" y="32"/>
                  <a:pt x="50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6" y="29"/>
                  <a:pt x="56" y="29"/>
                  <a:pt x="56" y="29"/>
                </a:cubicBezTo>
                <a:cubicBezTo>
                  <a:pt x="66" y="20"/>
                  <a:pt x="66" y="20"/>
                  <a:pt x="66" y="20"/>
                </a:cubicBezTo>
                <a:cubicBezTo>
                  <a:pt x="66" y="20"/>
                  <a:pt x="66" y="20"/>
                  <a:pt x="66" y="20"/>
                </a:cubicBezTo>
                <a:cubicBezTo>
                  <a:pt x="75" y="10"/>
                  <a:pt x="75" y="10"/>
                  <a:pt x="75" y="10"/>
                </a:cubicBezTo>
                <a:cubicBezTo>
                  <a:pt x="76" y="9"/>
                  <a:pt x="79" y="8"/>
                  <a:pt x="81" y="8"/>
                </a:cubicBezTo>
                <a:cubicBezTo>
                  <a:pt x="121" y="8"/>
                  <a:pt x="121" y="8"/>
                  <a:pt x="121" y="8"/>
                </a:cubicBezTo>
                <a:cubicBezTo>
                  <a:pt x="123" y="8"/>
                  <a:pt x="125" y="8"/>
                  <a:pt x="126" y="10"/>
                </a:cubicBezTo>
                <a:cubicBezTo>
                  <a:pt x="146" y="29"/>
                  <a:pt x="146" y="29"/>
                  <a:pt x="146" y="29"/>
                </a:cubicBezTo>
                <a:cubicBezTo>
                  <a:pt x="148" y="32"/>
                  <a:pt x="148" y="32"/>
                  <a:pt x="148" y="32"/>
                </a:cubicBezTo>
                <a:cubicBezTo>
                  <a:pt x="151" y="32"/>
                  <a:pt x="151" y="32"/>
                  <a:pt x="151" y="32"/>
                </a:cubicBezTo>
                <a:cubicBezTo>
                  <a:pt x="184" y="32"/>
                  <a:pt x="184" y="32"/>
                  <a:pt x="184" y="32"/>
                </a:cubicBezTo>
                <a:cubicBezTo>
                  <a:pt x="189" y="32"/>
                  <a:pt x="192" y="35"/>
                  <a:pt x="192" y="40"/>
                </a:cubicBezTo>
                <a:lnTo>
                  <a:pt x="192" y="1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44"/>
          <p:cNvSpPr>
            <a:spLocks noEditPoints="1"/>
          </p:cNvSpPr>
          <p:nvPr/>
        </p:nvSpPr>
        <p:spPr bwMode="auto">
          <a:xfrm>
            <a:off x="4514850" y="4786313"/>
            <a:ext cx="282575" cy="282575"/>
          </a:xfrm>
          <a:custGeom>
            <a:avLst/>
            <a:gdLst>
              <a:gd name="T0" fmla="*/ 52 w 104"/>
              <a:gd name="T1" fmla="*/ 0 h 104"/>
              <a:gd name="T2" fmla="*/ 0 w 104"/>
              <a:gd name="T3" fmla="*/ 52 h 104"/>
              <a:gd name="T4" fmla="*/ 52 w 104"/>
              <a:gd name="T5" fmla="*/ 104 h 104"/>
              <a:gd name="T6" fmla="*/ 104 w 104"/>
              <a:gd name="T7" fmla="*/ 52 h 104"/>
              <a:gd name="T8" fmla="*/ 52 w 104"/>
              <a:gd name="T9" fmla="*/ 0 h 104"/>
              <a:gd name="T10" fmla="*/ 52 w 104"/>
              <a:gd name="T11" fmla="*/ 96 h 104"/>
              <a:gd name="T12" fmla="*/ 8 w 104"/>
              <a:gd name="T13" fmla="*/ 52 h 104"/>
              <a:gd name="T14" fmla="*/ 52 w 104"/>
              <a:gd name="T15" fmla="*/ 8 h 104"/>
              <a:gd name="T16" fmla="*/ 96 w 104"/>
              <a:gd name="T17" fmla="*/ 52 h 104"/>
              <a:gd name="T18" fmla="*/ 52 w 104"/>
              <a:gd name="T19" fmla="*/ 9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4" h="104">
                <a:moveTo>
                  <a:pt x="52" y="0"/>
                </a:moveTo>
                <a:cubicBezTo>
                  <a:pt x="24" y="0"/>
                  <a:pt x="0" y="23"/>
                  <a:pt x="0" y="52"/>
                </a:cubicBezTo>
                <a:cubicBezTo>
                  <a:pt x="0" y="80"/>
                  <a:pt x="24" y="104"/>
                  <a:pt x="52" y="104"/>
                </a:cubicBezTo>
                <a:cubicBezTo>
                  <a:pt x="81" y="104"/>
                  <a:pt x="104" y="80"/>
                  <a:pt x="104" y="52"/>
                </a:cubicBezTo>
                <a:cubicBezTo>
                  <a:pt x="104" y="23"/>
                  <a:pt x="81" y="0"/>
                  <a:pt x="52" y="0"/>
                </a:cubicBezTo>
                <a:close/>
                <a:moveTo>
                  <a:pt x="52" y="96"/>
                </a:moveTo>
                <a:cubicBezTo>
                  <a:pt x="28" y="96"/>
                  <a:pt x="8" y="76"/>
                  <a:pt x="8" y="52"/>
                </a:cubicBezTo>
                <a:cubicBezTo>
                  <a:pt x="8" y="27"/>
                  <a:pt x="28" y="8"/>
                  <a:pt x="52" y="8"/>
                </a:cubicBezTo>
                <a:cubicBezTo>
                  <a:pt x="77" y="8"/>
                  <a:pt x="96" y="27"/>
                  <a:pt x="96" y="52"/>
                </a:cubicBezTo>
                <a:cubicBezTo>
                  <a:pt x="96" y="76"/>
                  <a:pt x="77" y="96"/>
                  <a:pt x="52" y="9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45"/>
          <p:cNvSpPr>
            <a:spLocks noEditPoints="1"/>
          </p:cNvSpPr>
          <p:nvPr/>
        </p:nvSpPr>
        <p:spPr bwMode="auto">
          <a:xfrm>
            <a:off x="4557712" y="4829175"/>
            <a:ext cx="195263" cy="196850"/>
          </a:xfrm>
          <a:custGeom>
            <a:avLst/>
            <a:gdLst>
              <a:gd name="T0" fmla="*/ 36 w 72"/>
              <a:gd name="T1" fmla="*/ 0 h 72"/>
              <a:gd name="T2" fmla="*/ 0 w 72"/>
              <a:gd name="T3" fmla="*/ 36 h 72"/>
              <a:gd name="T4" fmla="*/ 36 w 72"/>
              <a:gd name="T5" fmla="*/ 72 h 72"/>
              <a:gd name="T6" fmla="*/ 72 w 72"/>
              <a:gd name="T7" fmla="*/ 36 h 72"/>
              <a:gd name="T8" fmla="*/ 36 w 72"/>
              <a:gd name="T9" fmla="*/ 0 h 72"/>
              <a:gd name="T10" fmla="*/ 36 w 72"/>
              <a:gd name="T11" fmla="*/ 64 h 72"/>
              <a:gd name="T12" fmla="*/ 8 w 72"/>
              <a:gd name="T13" fmla="*/ 36 h 72"/>
              <a:gd name="T14" fmla="*/ 36 w 72"/>
              <a:gd name="T15" fmla="*/ 8 h 72"/>
              <a:gd name="T16" fmla="*/ 64 w 72"/>
              <a:gd name="T17" fmla="*/ 36 h 72"/>
              <a:gd name="T18" fmla="*/ 36 w 72"/>
              <a:gd name="T19" fmla="*/ 6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2">
                <a:moveTo>
                  <a:pt x="36" y="0"/>
                </a:moveTo>
                <a:cubicBezTo>
                  <a:pt x="17" y="0"/>
                  <a:pt x="0" y="16"/>
                  <a:pt x="0" y="36"/>
                </a:cubicBezTo>
                <a:cubicBezTo>
                  <a:pt x="0" y="55"/>
                  <a:pt x="17" y="72"/>
                  <a:pt x="36" y="72"/>
                </a:cubicBezTo>
                <a:cubicBezTo>
                  <a:pt x="56" y="72"/>
                  <a:pt x="72" y="55"/>
                  <a:pt x="72" y="36"/>
                </a:cubicBezTo>
                <a:cubicBezTo>
                  <a:pt x="72" y="16"/>
                  <a:pt x="56" y="0"/>
                  <a:pt x="36" y="0"/>
                </a:cubicBezTo>
                <a:close/>
                <a:moveTo>
                  <a:pt x="36" y="64"/>
                </a:moveTo>
                <a:cubicBezTo>
                  <a:pt x="21" y="64"/>
                  <a:pt x="8" y="51"/>
                  <a:pt x="8" y="36"/>
                </a:cubicBezTo>
                <a:cubicBezTo>
                  <a:pt x="8" y="20"/>
                  <a:pt x="21" y="8"/>
                  <a:pt x="36" y="8"/>
                </a:cubicBezTo>
                <a:cubicBezTo>
                  <a:pt x="52" y="8"/>
                  <a:pt x="64" y="20"/>
                  <a:pt x="64" y="36"/>
                </a:cubicBezTo>
                <a:cubicBezTo>
                  <a:pt x="64" y="51"/>
                  <a:pt x="52" y="64"/>
                  <a:pt x="36" y="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46"/>
          <p:cNvSpPr>
            <a:spLocks noEditPoints="1"/>
          </p:cNvSpPr>
          <p:nvPr/>
        </p:nvSpPr>
        <p:spPr bwMode="auto">
          <a:xfrm>
            <a:off x="9275762" y="2684463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reeform 47"/>
          <p:cNvSpPr/>
          <p:nvPr/>
        </p:nvSpPr>
        <p:spPr bwMode="auto">
          <a:xfrm>
            <a:off x="9386887" y="2794000"/>
            <a:ext cx="323850" cy="327025"/>
          </a:xfrm>
          <a:custGeom>
            <a:avLst/>
            <a:gdLst>
              <a:gd name="T0" fmla="*/ 108 w 204"/>
              <a:gd name="T1" fmla="*/ 0 h 206"/>
              <a:gd name="T2" fmla="*/ 94 w 204"/>
              <a:gd name="T3" fmla="*/ 0 h 206"/>
              <a:gd name="T4" fmla="*/ 94 w 204"/>
              <a:gd name="T5" fmla="*/ 96 h 206"/>
              <a:gd name="T6" fmla="*/ 0 w 204"/>
              <a:gd name="T7" fmla="*/ 96 h 206"/>
              <a:gd name="T8" fmla="*/ 0 w 204"/>
              <a:gd name="T9" fmla="*/ 110 h 206"/>
              <a:gd name="T10" fmla="*/ 94 w 204"/>
              <a:gd name="T11" fmla="*/ 110 h 206"/>
              <a:gd name="T12" fmla="*/ 94 w 204"/>
              <a:gd name="T13" fmla="*/ 206 h 206"/>
              <a:gd name="T14" fmla="*/ 108 w 204"/>
              <a:gd name="T15" fmla="*/ 206 h 206"/>
              <a:gd name="T16" fmla="*/ 108 w 204"/>
              <a:gd name="T17" fmla="*/ 110 h 206"/>
              <a:gd name="T18" fmla="*/ 204 w 204"/>
              <a:gd name="T19" fmla="*/ 110 h 206"/>
              <a:gd name="T20" fmla="*/ 204 w 204"/>
              <a:gd name="T21" fmla="*/ 96 h 206"/>
              <a:gd name="T22" fmla="*/ 108 w 204"/>
              <a:gd name="T23" fmla="*/ 96 h 206"/>
              <a:gd name="T24" fmla="*/ 108 w 204"/>
              <a:gd name="T25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" h="206">
                <a:moveTo>
                  <a:pt x="108" y="0"/>
                </a:moveTo>
                <a:lnTo>
                  <a:pt x="94" y="0"/>
                </a:lnTo>
                <a:lnTo>
                  <a:pt x="94" y="96"/>
                </a:lnTo>
                <a:lnTo>
                  <a:pt x="0" y="96"/>
                </a:lnTo>
                <a:lnTo>
                  <a:pt x="0" y="110"/>
                </a:lnTo>
                <a:lnTo>
                  <a:pt x="94" y="110"/>
                </a:lnTo>
                <a:lnTo>
                  <a:pt x="94" y="206"/>
                </a:lnTo>
                <a:lnTo>
                  <a:pt x="108" y="206"/>
                </a:lnTo>
                <a:lnTo>
                  <a:pt x="108" y="110"/>
                </a:lnTo>
                <a:lnTo>
                  <a:pt x="204" y="110"/>
                </a:lnTo>
                <a:lnTo>
                  <a:pt x="204" y="96"/>
                </a:lnTo>
                <a:lnTo>
                  <a:pt x="108" y="96"/>
                </a:lnTo>
                <a:lnTo>
                  <a:pt x="10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reeform 48"/>
          <p:cNvSpPr>
            <a:spLocks noEditPoints="1"/>
          </p:cNvSpPr>
          <p:nvPr/>
        </p:nvSpPr>
        <p:spPr bwMode="auto">
          <a:xfrm>
            <a:off x="927893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4" y="0"/>
                  <a:pt x="0" y="44"/>
                  <a:pt x="0" y="100"/>
                </a:cubicBezTo>
                <a:cubicBezTo>
                  <a:pt x="0" y="155"/>
                  <a:pt x="44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4"/>
                  <a:pt x="155" y="0"/>
                  <a:pt x="100" y="0"/>
                </a:cubicBezTo>
                <a:close/>
                <a:moveTo>
                  <a:pt x="100" y="192"/>
                </a:moveTo>
                <a:cubicBezTo>
                  <a:pt x="49" y="192"/>
                  <a:pt x="8" y="150"/>
                  <a:pt x="8" y="100"/>
                </a:cubicBezTo>
                <a:cubicBezTo>
                  <a:pt x="8" y="49"/>
                  <a:pt x="49" y="8"/>
                  <a:pt x="100" y="8"/>
                </a:cubicBezTo>
                <a:cubicBezTo>
                  <a:pt x="150" y="8"/>
                  <a:pt x="192" y="49"/>
                  <a:pt x="192" y="100"/>
                </a:cubicBezTo>
                <a:cubicBezTo>
                  <a:pt x="192" y="150"/>
                  <a:pt x="150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Rectangle 49"/>
          <p:cNvSpPr>
            <a:spLocks noChangeArrowheads="1"/>
          </p:cNvSpPr>
          <p:nvPr/>
        </p:nvSpPr>
        <p:spPr bwMode="auto">
          <a:xfrm>
            <a:off x="9409112" y="3924300"/>
            <a:ext cx="282575" cy="22225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Oval 50"/>
          <p:cNvSpPr>
            <a:spLocks noChangeArrowheads="1"/>
          </p:cNvSpPr>
          <p:nvPr/>
        </p:nvSpPr>
        <p:spPr bwMode="auto">
          <a:xfrm>
            <a:off x="8539162" y="4740275"/>
            <a:ext cx="65088" cy="65088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51"/>
          <p:cNvSpPr/>
          <p:nvPr/>
        </p:nvSpPr>
        <p:spPr bwMode="auto">
          <a:xfrm>
            <a:off x="8528050" y="4827588"/>
            <a:ext cx="87313" cy="228600"/>
          </a:xfrm>
          <a:custGeom>
            <a:avLst/>
            <a:gdLst>
              <a:gd name="T0" fmla="*/ 41 w 55"/>
              <a:gd name="T1" fmla="*/ 13 h 144"/>
              <a:gd name="T2" fmla="*/ 41 w 55"/>
              <a:gd name="T3" fmla="*/ 6 h 144"/>
              <a:gd name="T4" fmla="*/ 41 w 55"/>
              <a:gd name="T5" fmla="*/ 0 h 144"/>
              <a:gd name="T6" fmla="*/ 0 w 55"/>
              <a:gd name="T7" fmla="*/ 0 h 144"/>
              <a:gd name="T8" fmla="*/ 0 w 55"/>
              <a:gd name="T9" fmla="*/ 13 h 144"/>
              <a:gd name="T10" fmla="*/ 14 w 55"/>
              <a:gd name="T11" fmla="*/ 13 h 144"/>
              <a:gd name="T12" fmla="*/ 14 w 55"/>
              <a:gd name="T13" fmla="*/ 130 h 144"/>
              <a:gd name="T14" fmla="*/ 0 w 55"/>
              <a:gd name="T15" fmla="*/ 130 h 144"/>
              <a:gd name="T16" fmla="*/ 0 w 55"/>
              <a:gd name="T17" fmla="*/ 144 h 144"/>
              <a:gd name="T18" fmla="*/ 55 w 55"/>
              <a:gd name="T19" fmla="*/ 144 h 144"/>
              <a:gd name="T20" fmla="*/ 55 w 55"/>
              <a:gd name="T21" fmla="*/ 130 h 144"/>
              <a:gd name="T22" fmla="*/ 41 w 55"/>
              <a:gd name="T23" fmla="*/ 130 h 144"/>
              <a:gd name="T24" fmla="*/ 41 w 55"/>
              <a:gd name="T25" fmla="*/ 1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5" h="144">
                <a:moveTo>
                  <a:pt x="41" y="13"/>
                </a:moveTo>
                <a:lnTo>
                  <a:pt x="41" y="6"/>
                </a:lnTo>
                <a:lnTo>
                  <a:pt x="41" y="0"/>
                </a:lnTo>
                <a:lnTo>
                  <a:pt x="0" y="0"/>
                </a:lnTo>
                <a:lnTo>
                  <a:pt x="0" y="13"/>
                </a:lnTo>
                <a:lnTo>
                  <a:pt x="14" y="13"/>
                </a:lnTo>
                <a:lnTo>
                  <a:pt x="14" y="130"/>
                </a:lnTo>
                <a:lnTo>
                  <a:pt x="0" y="130"/>
                </a:lnTo>
                <a:lnTo>
                  <a:pt x="0" y="144"/>
                </a:lnTo>
                <a:lnTo>
                  <a:pt x="55" y="144"/>
                </a:lnTo>
                <a:lnTo>
                  <a:pt x="55" y="130"/>
                </a:lnTo>
                <a:lnTo>
                  <a:pt x="41" y="130"/>
                </a:lnTo>
                <a:lnTo>
                  <a:pt x="41" y="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52"/>
          <p:cNvSpPr>
            <a:spLocks noEditPoints="1"/>
          </p:cNvSpPr>
          <p:nvPr/>
        </p:nvSpPr>
        <p:spPr bwMode="auto">
          <a:xfrm>
            <a:off x="8297862" y="463391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0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53"/>
          <p:cNvSpPr>
            <a:spLocks noEditPoints="1"/>
          </p:cNvSpPr>
          <p:nvPr/>
        </p:nvSpPr>
        <p:spPr bwMode="auto">
          <a:xfrm>
            <a:off x="9275762" y="4699000"/>
            <a:ext cx="546100" cy="411163"/>
          </a:xfrm>
          <a:custGeom>
            <a:avLst/>
            <a:gdLst>
              <a:gd name="T0" fmla="*/ 88 w 201"/>
              <a:gd name="T1" fmla="*/ 15 h 151"/>
              <a:gd name="T2" fmla="*/ 88 w 201"/>
              <a:gd name="T3" fmla="*/ 40 h 151"/>
              <a:gd name="T4" fmla="*/ 88 w 201"/>
              <a:gd name="T5" fmla="*/ 48 h 151"/>
              <a:gd name="T6" fmla="*/ 96 w 201"/>
              <a:gd name="T7" fmla="*/ 48 h 151"/>
              <a:gd name="T8" fmla="*/ 190 w 201"/>
              <a:gd name="T9" fmla="*/ 123 h 151"/>
              <a:gd name="T10" fmla="*/ 96 w 201"/>
              <a:gd name="T11" fmla="*/ 88 h 151"/>
              <a:gd name="T12" fmla="*/ 88 w 201"/>
              <a:gd name="T13" fmla="*/ 88 h 151"/>
              <a:gd name="T14" fmla="*/ 88 w 201"/>
              <a:gd name="T15" fmla="*/ 96 h 151"/>
              <a:gd name="T16" fmla="*/ 88 w 201"/>
              <a:gd name="T17" fmla="*/ 120 h 151"/>
              <a:gd name="T18" fmla="*/ 14 w 201"/>
              <a:gd name="T19" fmla="*/ 68 h 151"/>
              <a:gd name="T20" fmla="*/ 88 w 201"/>
              <a:gd name="T21" fmla="*/ 15 h 151"/>
              <a:gd name="T22" fmla="*/ 96 w 201"/>
              <a:gd name="T23" fmla="*/ 0 h 151"/>
              <a:gd name="T24" fmla="*/ 0 w 201"/>
              <a:gd name="T25" fmla="*/ 68 h 151"/>
              <a:gd name="T26" fmla="*/ 96 w 201"/>
              <a:gd name="T27" fmla="*/ 136 h 151"/>
              <a:gd name="T28" fmla="*/ 96 w 201"/>
              <a:gd name="T29" fmla="*/ 96 h 151"/>
              <a:gd name="T30" fmla="*/ 201 w 201"/>
              <a:gd name="T31" fmla="*/ 151 h 151"/>
              <a:gd name="T32" fmla="*/ 96 w 201"/>
              <a:gd name="T33" fmla="*/ 40 h 151"/>
              <a:gd name="T34" fmla="*/ 96 w 201"/>
              <a:gd name="T35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1" h="151">
                <a:moveTo>
                  <a:pt x="88" y="15"/>
                </a:moveTo>
                <a:cubicBezTo>
                  <a:pt x="88" y="40"/>
                  <a:pt x="88" y="40"/>
                  <a:pt x="88" y="40"/>
                </a:cubicBezTo>
                <a:cubicBezTo>
                  <a:pt x="88" y="48"/>
                  <a:pt x="88" y="48"/>
                  <a:pt x="88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151" y="49"/>
                  <a:pt x="182" y="73"/>
                  <a:pt x="190" y="123"/>
                </a:cubicBezTo>
                <a:cubicBezTo>
                  <a:pt x="160" y="88"/>
                  <a:pt x="125" y="88"/>
                  <a:pt x="96" y="88"/>
                </a:cubicBezTo>
                <a:cubicBezTo>
                  <a:pt x="88" y="88"/>
                  <a:pt x="88" y="88"/>
                  <a:pt x="88" y="88"/>
                </a:cubicBezTo>
                <a:cubicBezTo>
                  <a:pt x="88" y="96"/>
                  <a:pt x="88" y="96"/>
                  <a:pt x="88" y="96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14" y="68"/>
                  <a:pt x="14" y="68"/>
                  <a:pt x="14" y="68"/>
                </a:cubicBezTo>
                <a:cubicBezTo>
                  <a:pt x="88" y="15"/>
                  <a:pt x="88" y="15"/>
                  <a:pt x="88" y="15"/>
                </a:cubicBezTo>
                <a:moveTo>
                  <a:pt x="96" y="0"/>
                </a:move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5" y="96"/>
                  <a:pt x="170" y="98"/>
                  <a:pt x="201" y="151"/>
                </a:cubicBezTo>
                <a:cubicBezTo>
                  <a:pt x="201" y="117"/>
                  <a:pt x="195" y="41"/>
                  <a:pt x="96" y="40"/>
                </a:cubicBezTo>
                <a:cubicBezTo>
                  <a:pt x="96" y="0"/>
                  <a:pt x="96" y="0"/>
                  <a:pt x="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54"/>
          <p:cNvSpPr/>
          <p:nvPr/>
        </p:nvSpPr>
        <p:spPr bwMode="auto">
          <a:xfrm>
            <a:off x="8489950" y="3897313"/>
            <a:ext cx="160338" cy="161925"/>
          </a:xfrm>
          <a:custGeom>
            <a:avLst/>
            <a:gdLst>
              <a:gd name="T0" fmla="*/ 101 w 101"/>
              <a:gd name="T1" fmla="*/ 9 h 102"/>
              <a:gd name="T2" fmla="*/ 93 w 101"/>
              <a:gd name="T3" fmla="*/ 0 h 102"/>
              <a:gd name="T4" fmla="*/ 51 w 101"/>
              <a:gd name="T5" fmla="*/ 41 h 102"/>
              <a:gd name="T6" fmla="*/ 9 w 101"/>
              <a:gd name="T7" fmla="*/ 0 h 102"/>
              <a:gd name="T8" fmla="*/ 0 w 101"/>
              <a:gd name="T9" fmla="*/ 9 h 102"/>
              <a:gd name="T10" fmla="*/ 41 w 101"/>
              <a:gd name="T11" fmla="*/ 52 h 102"/>
              <a:gd name="T12" fmla="*/ 0 w 101"/>
              <a:gd name="T13" fmla="*/ 93 h 102"/>
              <a:gd name="T14" fmla="*/ 9 w 101"/>
              <a:gd name="T15" fmla="*/ 102 h 102"/>
              <a:gd name="T16" fmla="*/ 51 w 101"/>
              <a:gd name="T17" fmla="*/ 60 h 102"/>
              <a:gd name="T18" fmla="*/ 93 w 101"/>
              <a:gd name="T19" fmla="*/ 102 h 102"/>
              <a:gd name="T20" fmla="*/ 101 w 101"/>
              <a:gd name="T21" fmla="*/ 93 h 102"/>
              <a:gd name="T22" fmla="*/ 60 w 101"/>
              <a:gd name="T23" fmla="*/ 52 h 102"/>
              <a:gd name="T24" fmla="*/ 101 w 101"/>
              <a:gd name="T25" fmla="*/ 9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1" h="102">
                <a:moveTo>
                  <a:pt x="101" y="9"/>
                </a:moveTo>
                <a:lnTo>
                  <a:pt x="93" y="0"/>
                </a:lnTo>
                <a:lnTo>
                  <a:pt x="51" y="41"/>
                </a:lnTo>
                <a:lnTo>
                  <a:pt x="9" y="0"/>
                </a:lnTo>
                <a:lnTo>
                  <a:pt x="0" y="9"/>
                </a:lnTo>
                <a:lnTo>
                  <a:pt x="41" y="52"/>
                </a:lnTo>
                <a:lnTo>
                  <a:pt x="0" y="93"/>
                </a:lnTo>
                <a:lnTo>
                  <a:pt x="9" y="102"/>
                </a:lnTo>
                <a:lnTo>
                  <a:pt x="51" y="60"/>
                </a:lnTo>
                <a:lnTo>
                  <a:pt x="93" y="102"/>
                </a:lnTo>
                <a:lnTo>
                  <a:pt x="101" y="93"/>
                </a:lnTo>
                <a:lnTo>
                  <a:pt x="60" y="52"/>
                </a:lnTo>
                <a:lnTo>
                  <a:pt x="101" y="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55"/>
          <p:cNvSpPr>
            <a:spLocks noEditPoints="1"/>
          </p:cNvSpPr>
          <p:nvPr/>
        </p:nvSpPr>
        <p:spPr bwMode="auto">
          <a:xfrm>
            <a:off x="8299450" y="3751263"/>
            <a:ext cx="544513" cy="369888"/>
          </a:xfrm>
          <a:custGeom>
            <a:avLst/>
            <a:gdLst>
              <a:gd name="T0" fmla="*/ 200 w 200"/>
              <a:gd name="T1" fmla="*/ 0 h 136"/>
              <a:gd name="T2" fmla="*/ 0 w 200"/>
              <a:gd name="T3" fmla="*/ 0 h 136"/>
              <a:gd name="T4" fmla="*/ 0 w 200"/>
              <a:gd name="T5" fmla="*/ 8 h 136"/>
              <a:gd name="T6" fmla="*/ 5 w 200"/>
              <a:gd name="T7" fmla="*/ 8 h 136"/>
              <a:gd name="T8" fmla="*/ 8 w 200"/>
              <a:gd name="T9" fmla="*/ 24 h 136"/>
              <a:gd name="T10" fmla="*/ 17 w 200"/>
              <a:gd name="T11" fmla="*/ 38 h 136"/>
              <a:gd name="T12" fmla="*/ 31 w 200"/>
              <a:gd name="T13" fmla="*/ 120 h 136"/>
              <a:gd name="T14" fmla="*/ 46 w 200"/>
              <a:gd name="T15" fmla="*/ 136 h 136"/>
              <a:gd name="T16" fmla="*/ 153 w 200"/>
              <a:gd name="T17" fmla="*/ 136 h 136"/>
              <a:gd name="T18" fmla="*/ 168 w 200"/>
              <a:gd name="T19" fmla="*/ 120 h 136"/>
              <a:gd name="T20" fmla="*/ 182 w 200"/>
              <a:gd name="T21" fmla="*/ 38 h 136"/>
              <a:gd name="T22" fmla="*/ 192 w 200"/>
              <a:gd name="T23" fmla="*/ 24 h 136"/>
              <a:gd name="T24" fmla="*/ 194 w 200"/>
              <a:gd name="T25" fmla="*/ 8 h 136"/>
              <a:gd name="T26" fmla="*/ 200 w 200"/>
              <a:gd name="T27" fmla="*/ 8 h 136"/>
              <a:gd name="T28" fmla="*/ 200 w 200"/>
              <a:gd name="T29" fmla="*/ 0 h 136"/>
              <a:gd name="T30" fmla="*/ 160 w 200"/>
              <a:gd name="T31" fmla="*/ 119 h 136"/>
              <a:gd name="T32" fmla="*/ 153 w 200"/>
              <a:gd name="T33" fmla="*/ 128 h 136"/>
              <a:gd name="T34" fmla="*/ 46 w 200"/>
              <a:gd name="T35" fmla="*/ 128 h 136"/>
              <a:gd name="T36" fmla="*/ 39 w 200"/>
              <a:gd name="T37" fmla="*/ 119 h 136"/>
              <a:gd name="T38" fmla="*/ 25 w 200"/>
              <a:gd name="T39" fmla="*/ 40 h 136"/>
              <a:gd name="T40" fmla="*/ 174 w 200"/>
              <a:gd name="T41" fmla="*/ 40 h 136"/>
              <a:gd name="T42" fmla="*/ 160 w 200"/>
              <a:gd name="T43" fmla="*/ 119 h 136"/>
              <a:gd name="T44" fmla="*/ 184 w 200"/>
              <a:gd name="T45" fmla="*/ 23 h 136"/>
              <a:gd name="T46" fmla="*/ 184 w 200"/>
              <a:gd name="T47" fmla="*/ 23 h 136"/>
              <a:gd name="T48" fmla="*/ 184 w 200"/>
              <a:gd name="T49" fmla="*/ 24 h 136"/>
              <a:gd name="T50" fmla="*/ 176 w 200"/>
              <a:gd name="T51" fmla="*/ 32 h 136"/>
              <a:gd name="T52" fmla="*/ 24 w 200"/>
              <a:gd name="T53" fmla="*/ 32 h 136"/>
              <a:gd name="T54" fmla="*/ 16 w 200"/>
              <a:gd name="T55" fmla="*/ 24 h 136"/>
              <a:gd name="T56" fmla="*/ 16 w 200"/>
              <a:gd name="T57" fmla="*/ 23 h 136"/>
              <a:gd name="T58" fmla="*/ 15 w 200"/>
              <a:gd name="T59" fmla="*/ 23 h 136"/>
              <a:gd name="T60" fmla="*/ 13 w 200"/>
              <a:gd name="T61" fmla="*/ 8 h 136"/>
              <a:gd name="T62" fmla="*/ 186 w 200"/>
              <a:gd name="T63" fmla="*/ 8 h 136"/>
              <a:gd name="T64" fmla="*/ 184 w 200"/>
              <a:gd name="T65" fmla="*/ 23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0" h="136">
                <a:moveTo>
                  <a:pt x="20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8"/>
                  <a:pt x="0" y="8"/>
                  <a:pt x="0" y="8"/>
                </a:cubicBezTo>
                <a:cubicBezTo>
                  <a:pt x="5" y="8"/>
                  <a:pt x="5" y="8"/>
                  <a:pt x="5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30"/>
                  <a:pt x="11" y="35"/>
                  <a:pt x="17" y="38"/>
                </a:cubicBezTo>
                <a:cubicBezTo>
                  <a:pt x="31" y="120"/>
                  <a:pt x="31" y="120"/>
                  <a:pt x="31" y="120"/>
                </a:cubicBezTo>
                <a:cubicBezTo>
                  <a:pt x="32" y="129"/>
                  <a:pt x="38" y="136"/>
                  <a:pt x="46" y="136"/>
                </a:cubicBezTo>
                <a:cubicBezTo>
                  <a:pt x="153" y="136"/>
                  <a:pt x="153" y="136"/>
                  <a:pt x="153" y="136"/>
                </a:cubicBezTo>
                <a:cubicBezTo>
                  <a:pt x="161" y="136"/>
                  <a:pt x="167" y="129"/>
                  <a:pt x="168" y="120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88" y="35"/>
                  <a:pt x="192" y="30"/>
                  <a:pt x="192" y="24"/>
                </a:cubicBezTo>
                <a:cubicBezTo>
                  <a:pt x="194" y="8"/>
                  <a:pt x="194" y="8"/>
                  <a:pt x="194" y="8"/>
                </a:cubicBezTo>
                <a:cubicBezTo>
                  <a:pt x="200" y="8"/>
                  <a:pt x="200" y="8"/>
                  <a:pt x="200" y="8"/>
                </a:cubicBezTo>
                <a:lnTo>
                  <a:pt x="200" y="0"/>
                </a:lnTo>
                <a:close/>
                <a:moveTo>
                  <a:pt x="160" y="119"/>
                </a:moveTo>
                <a:cubicBezTo>
                  <a:pt x="160" y="122"/>
                  <a:pt x="158" y="128"/>
                  <a:pt x="153" y="128"/>
                </a:cubicBezTo>
                <a:cubicBezTo>
                  <a:pt x="46" y="128"/>
                  <a:pt x="46" y="128"/>
                  <a:pt x="46" y="128"/>
                </a:cubicBezTo>
                <a:cubicBezTo>
                  <a:pt x="41" y="128"/>
                  <a:pt x="39" y="121"/>
                  <a:pt x="39" y="119"/>
                </a:cubicBezTo>
                <a:cubicBezTo>
                  <a:pt x="25" y="40"/>
                  <a:pt x="25" y="40"/>
                  <a:pt x="25" y="40"/>
                </a:cubicBezTo>
                <a:cubicBezTo>
                  <a:pt x="174" y="40"/>
                  <a:pt x="174" y="40"/>
                  <a:pt x="174" y="40"/>
                </a:cubicBezTo>
                <a:lnTo>
                  <a:pt x="160" y="119"/>
                </a:lnTo>
                <a:close/>
                <a:moveTo>
                  <a:pt x="184" y="23"/>
                </a:moveTo>
                <a:cubicBezTo>
                  <a:pt x="184" y="23"/>
                  <a:pt x="184" y="23"/>
                  <a:pt x="184" y="23"/>
                </a:cubicBezTo>
                <a:cubicBezTo>
                  <a:pt x="184" y="24"/>
                  <a:pt x="184" y="24"/>
                  <a:pt x="184" y="24"/>
                </a:cubicBezTo>
                <a:cubicBezTo>
                  <a:pt x="184" y="28"/>
                  <a:pt x="180" y="32"/>
                  <a:pt x="176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19" y="32"/>
                  <a:pt x="16" y="28"/>
                  <a:pt x="16" y="24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3" y="8"/>
                  <a:pt x="13" y="8"/>
                  <a:pt x="13" y="8"/>
                </a:cubicBezTo>
                <a:cubicBezTo>
                  <a:pt x="186" y="8"/>
                  <a:pt x="186" y="8"/>
                  <a:pt x="186" y="8"/>
                </a:cubicBezTo>
                <a:lnTo>
                  <a:pt x="184" y="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56"/>
          <p:cNvSpPr>
            <a:spLocks noEditPoints="1"/>
          </p:cNvSpPr>
          <p:nvPr/>
        </p:nvSpPr>
        <p:spPr bwMode="auto">
          <a:xfrm>
            <a:off x="4438650" y="2676525"/>
            <a:ext cx="501650" cy="501650"/>
          </a:xfrm>
          <a:custGeom>
            <a:avLst/>
            <a:gdLst>
              <a:gd name="T0" fmla="*/ 181 w 185"/>
              <a:gd name="T1" fmla="*/ 3 h 184"/>
              <a:gd name="T2" fmla="*/ 172 w 185"/>
              <a:gd name="T3" fmla="*/ 0 h 184"/>
              <a:gd name="T4" fmla="*/ 164 w 185"/>
              <a:gd name="T5" fmla="*/ 3 h 184"/>
              <a:gd name="T6" fmla="*/ 128 w 185"/>
              <a:gd name="T7" fmla="*/ 38 h 184"/>
              <a:gd name="T8" fmla="*/ 128 w 185"/>
              <a:gd name="T9" fmla="*/ 32 h 184"/>
              <a:gd name="T10" fmla="*/ 0 w 185"/>
              <a:gd name="T11" fmla="*/ 32 h 184"/>
              <a:gd name="T12" fmla="*/ 0 w 185"/>
              <a:gd name="T13" fmla="*/ 184 h 184"/>
              <a:gd name="T14" fmla="*/ 152 w 185"/>
              <a:gd name="T15" fmla="*/ 184 h 184"/>
              <a:gd name="T16" fmla="*/ 152 w 185"/>
              <a:gd name="T17" fmla="*/ 56 h 184"/>
              <a:gd name="T18" fmla="*/ 145 w 185"/>
              <a:gd name="T19" fmla="*/ 56 h 184"/>
              <a:gd name="T20" fmla="*/ 181 w 185"/>
              <a:gd name="T21" fmla="*/ 20 h 184"/>
              <a:gd name="T22" fmla="*/ 181 w 185"/>
              <a:gd name="T23" fmla="*/ 3 h 184"/>
              <a:gd name="T24" fmla="*/ 144 w 185"/>
              <a:gd name="T25" fmla="*/ 176 h 184"/>
              <a:gd name="T26" fmla="*/ 8 w 185"/>
              <a:gd name="T27" fmla="*/ 176 h 184"/>
              <a:gd name="T28" fmla="*/ 8 w 185"/>
              <a:gd name="T29" fmla="*/ 40 h 184"/>
              <a:gd name="T30" fmla="*/ 127 w 185"/>
              <a:gd name="T31" fmla="*/ 40 h 184"/>
              <a:gd name="T32" fmla="*/ 64 w 185"/>
              <a:gd name="T33" fmla="*/ 102 h 184"/>
              <a:gd name="T34" fmla="*/ 64 w 185"/>
              <a:gd name="T35" fmla="*/ 120 h 184"/>
              <a:gd name="T36" fmla="*/ 81 w 185"/>
              <a:gd name="T37" fmla="*/ 120 h 184"/>
              <a:gd name="T38" fmla="*/ 144 w 185"/>
              <a:gd name="T39" fmla="*/ 56 h 184"/>
              <a:gd name="T40" fmla="*/ 144 w 185"/>
              <a:gd name="T41" fmla="*/ 176 h 184"/>
              <a:gd name="T42" fmla="*/ 175 w 185"/>
              <a:gd name="T43" fmla="*/ 14 h 184"/>
              <a:gd name="T44" fmla="*/ 78 w 185"/>
              <a:gd name="T45" fmla="*/ 112 h 184"/>
              <a:gd name="T46" fmla="*/ 72 w 185"/>
              <a:gd name="T47" fmla="*/ 112 h 184"/>
              <a:gd name="T48" fmla="*/ 72 w 185"/>
              <a:gd name="T49" fmla="*/ 106 h 184"/>
              <a:gd name="T50" fmla="*/ 169 w 185"/>
              <a:gd name="T51" fmla="*/ 9 h 184"/>
              <a:gd name="T52" fmla="*/ 172 w 185"/>
              <a:gd name="T53" fmla="*/ 8 h 184"/>
              <a:gd name="T54" fmla="*/ 175 w 185"/>
              <a:gd name="T55" fmla="*/ 9 h 184"/>
              <a:gd name="T56" fmla="*/ 176 w 185"/>
              <a:gd name="T57" fmla="*/ 12 h 184"/>
              <a:gd name="T58" fmla="*/ 175 w 185"/>
              <a:gd name="T59" fmla="*/ 1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5" h="184">
                <a:moveTo>
                  <a:pt x="181" y="3"/>
                </a:moveTo>
                <a:cubicBezTo>
                  <a:pt x="178" y="1"/>
                  <a:pt x="175" y="0"/>
                  <a:pt x="172" y="0"/>
                </a:cubicBezTo>
                <a:cubicBezTo>
                  <a:pt x="169" y="0"/>
                  <a:pt x="166" y="1"/>
                  <a:pt x="164" y="3"/>
                </a:cubicBezTo>
                <a:cubicBezTo>
                  <a:pt x="128" y="38"/>
                  <a:pt x="128" y="38"/>
                  <a:pt x="128" y="38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84"/>
                  <a:pt x="0" y="184"/>
                  <a:pt x="0" y="184"/>
                </a:cubicBezTo>
                <a:cubicBezTo>
                  <a:pt x="152" y="184"/>
                  <a:pt x="152" y="184"/>
                  <a:pt x="152" y="184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81" y="20"/>
                  <a:pt x="181" y="20"/>
                  <a:pt x="181" y="20"/>
                </a:cubicBezTo>
                <a:cubicBezTo>
                  <a:pt x="185" y="15"/>
                  <a:pt x="185" y="8"/>
                  <a:pt x="181" y="3"/>
                </a:cubicBezTo>
                <a:close/>
                <a:moveTo>
                  <a:pt x="144" y="176"/>
                </a:moveTo>
                <a:cubicBezTo>
                  <a:pt x="8" y="176"/>
                  <a:pt x="8" y="176"/>
                  <a:pt x="8" y="176"/>
                </a:cubicBezTo>
                <a:cubicBezTo>
                  <a:pt x="8" y="40"/>
                  <a:pt x="8" y="40"/>
                  <a:pt x="8" y="40"/>
                </a:cubicBezTo>
                <a:cubicBezTo>
                  <a:pt x="127" y="40"/>
                  <a:pt x="127" y="40"/>
                  <a:pt x="127" y="40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144" y="56"/>
                  <a:pt x="144" y="56"/>
                  <a:pt x="144" y="56"/>
                </a:cubicBezTo>
                <a:lnTo>
                  <a:pt x="144" y="176"/>
                </a:lnTo>
                <a:close/>
                <a:moveTo>
                  <a:pt x="175" y="14"/>
                </a:moveTo>
                <a:cubicBezTo>
                  <a:pt x="78" y="112"/>
                  <a:pt x="78" y="112"/>
                  <a:pt x="78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169" y="9"/>
                  <a:pt x="169" y="9"/>
                  <a:pt x="169" y="9"/>
                </a:cubicBezTo>
                <a:cubicBezTo>
                  <a:pt x="170" y="8"/>
                  <a:pt x="172" y="8"/>
                  <a:pt x="172" y="8"/>
                </a:cubicBezTo>
                <a:cubicBezTo>
                  <a:pt x="173" y="8"/>
                  <a:pt x="174" y="8"/>
                  <a:pt x="175" y="9"/>
                </a:cubicBezTo>
                <a:cubicBezTo>
                  <a:pt x="176" y="10"/>
                  <a:pt x="176" y="11"/>
                  <a:pt x="176" y="12"/>
                </a:cubicBezTo>
                <a:cubicBezTo>
                  <a:pt x="176" y="12"/>
                  <a:pt x="176" y="13"/>
                  <a:pt x="175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57"/>
          <p:cNvSpPr>
            <a:spLocks noEditPoints="1"/>
          </p:cNvSpPr>
          <p:nvPr/>
        </p:nvSpPr>
        <p:spPr bwMode="auto">
          <a:xfrm>
            <a:off x="5438775" y="2714625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4 h 176"/>
              <a:gd name="T8" fmla="*/ 35 w 144"/>
              <a:gd name="T9" fmla="*/ 0 h 176"/>
              <a:gd name="T10" fmla="*/ 2 w 144"/>
              <a:gd name="T11" fmla="*/ 5 h 176"/>
              <a:gd name="T12" fmla="*/ 0 w 144"/>
              <a:gd name="T13" fmla="*/ 6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99 h 176"/>
              <a:gd name="T24" fmla="*/ 35 w 144"/>
              <a:gd name="T25" fmla="*/ 96 h 176"/>
              <a:gd name="T26" fmla="*/ 67 w 144"/>
              <a:gd name="T27" fmla="*/ 100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  <a:gd name="T36" fmla="*/ 136 w 144"/>
              <a:gd name="T37" fmla="*/ 93 h 176"/>
              <a:gd name="T38" fmla="*/ 102 w 144"/>
              <a:gd name="T39" fmla="*/ 97 h 176"/>
              <a:gd name="T40" fmla="*/ 68 w 144"/>
              <a:gd name="T41" fmla="*/ 92 h 176"/>
              <a:gd name="T42" fmla="*/ 35 w 144"/>
              <a:gd name="T43" fmla="*/ 88 h 176"/>
              <a:gd name="T44" fmla="*/ 8 w 144"/>
              <a:gd name="T45" fmla="*/ 91 h 176"/>
              <a:gd name="T46" fmla="*/ 8 w 144"/>
              <a:gd name="T47" fmla="*/ 11 h 176"/>
              <a:gd name="T48" fmla="*/ 35 w 144"/>
              <a:gd name="T49" fmla="*/ 8 h 176"/>
              <a:gd name="T50" fmla="*/ 67 w 144"/>
              <a:gd name="T51" fmla="*/ 12 h 176"/>
              <a:gd name="T52" fmla="*/ 102 w 144"/>
              <a:gd name="T53" fmla="*/ 17 h 176"/>
              <a:gd name="T54" fmla="*/ 136 w 144"/>
              <a:gd name="T55" fmla="*/ 13 h 176"/>
              <a:gd name="T56" fmla="*/ 136 w 144"/>
              <a:gd name="T57" fmla="*/ 93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4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5"/>
                </a:cubicBezTo>
                <a:cubicBezTo>
                  <a:pt x="0" y="6"/>
                  <a:pt x="0" y="6"/>
                  <a:pt x="0" y="6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99"/>
                  <a:pt x="8" y="99"/>
                  <a:pt x="8" y="99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0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  <a:moveTo>
                  <a:pt x="136" y="93"/>
                </a:moveTo>
                <a:cubicBezTo>
                  <a:pt x="131" y="94"/>
                  <a:pt x="119" y="97"/>
                  <a:pt x="102" y="97"/>
                </a:cubicBezTo>
                <a:cubicBezTo>
                  <a:pt x="90" y="97"/>
                  <a:pt x="79" y="95"/>
                  <a:pt x="68" y="92"/>
                </a:cubicBezTo>
                <a:cubicBezTo>
                  <a:pt x="58" y="90"/>
                  <a:pt x="46" y="88"/>
                  <a:pt x="35" y="88"/>
                </a:cubicBezTo>
                <a:cubicBezTo>
                  <a:pt x="22" y="88"/>
                  <a:pt x="13" y="89"/>
                  <a:pt x="8" y="91"/>
                </a:cubicBezTo>
                <a:cubicBezTo>
                  <a:pt x="8" y="11"/>
                  <a:pt x="8" y="11"/>
                  <a:pt x="8" y="11"/>
                </a:cubicBezTo>
                <a:cubicBezTo>
                  <a:pt x="12" y="10"/>
                  <a:pt x="19" y="8"/>
                  <a:pt x="35" y="8"/>
                </a:cubicBezTo>
                <a:cubicBezTo>
                  <a:pt x="46" y="8"/>
                  <a:pt x="56" y="10"/>
                  <a:pt x="67" y="12"/>
                </a:cubicBezTo>
                <a:cubicBezTo>
                  <a:pt x="78" y="14"/>
                  <a:pt x="89" y="17"/>
                  <a:pt x="102" y="17"/>
                </a:cubicBezTo>
                <a:cubicBezTo>
                  <a:pt x="118" y="17"/>
                  <a:pt x="130" y="15"/>
                  <a:pt x="136" y="13"/>
                </a:cubicBezTo>
                <a:lnTo>
                  <a:pt x="136" y="9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58"/>
          <p:cNvSpPr>
            <a:spLocks noEditPoints="1"/>
          </p:cNvSpPr>
          <p:nvPr/>
        </p:nvSpPr>
        <p:spPr bwMode="auto">
          <a:xfrm>
            <a:off x="7439025" y="4699000"/>
            <a:ext cx="303213" cy="87313"/>
          </a:xfrm>
          <a:custGeom>
            <a:avLst/>
            <a:gdLst>
              <a:gd name="T0" fmla="*/ 0 w 191"/>
              <a:gd name="T1" fmla="*/ 55 h 55"/>
              <a:gd name="T2" fmla="*/ 191 w 191"/>
              <a:gd name="T3" fmla="*/ 55 h 55"/>
              <a:gd name="T4" fmla="*/ 191 w 191"/>
              <a:gd name="T5" fmla="*/ 0 h 55"/>
              <a:gd name="T6" fmla="*/ 0 w 191"/>
              <a:gd name="T7" fmla="*/ 0 h 55"/>
              <a:gd name="T8" fmla="*/ 0 w 191"/>
              <a:gd name="T9" fmla="*/ 55 h 55"/>
              <a:gd name="T10" fmla="*/ 13 w 191"/>
              <a:gd name="T11" fmla="*/ 14 h 55"/>
              <a:gd name="T12" fmla="*/ 178 w 191"/>
              <a:gd name="T13" fmla="*/ 14 h 55"/>
              <a:gd name="T14" fmla="*/ 178 w 191"/>
              <a:gd name="T15" fmla="*/ 41 h 55"/>
              <a:gd name="T16" fmla="*/ 13 w 191"/>
              <a:gd name="T17" fmla="*/ 41 h 55"/>
              <a:gd name="T18" fmla="*/ 13 w 191"/>
              <a:gd name="T19" fmla="*/ 14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1" h="55">
                <a:moveTo>
                  <a:pt x="0" y="55"/>
                </a:moveTo>
                <a:lnTo>
                  <a:pt x="191" y="55"/>
                </a:lnTo>
                <a:lnTo>
                  <a:pt x="191" y="0"/>
                </a:lnTo>
                <a:lnTo>
                  <a:pt x="0" y="0"/>
                </a:lnTo>
                <a:lnTo>
                  <a:pt x="0" y="55"/>
                </a:lnTo>
                <a:close/>
                <a:moveTo>
                  <a:pt x="13" y="14"/>
                </a:moveTo>
                <a:lnTo>
                  <a:pt x="178" y="14"/>
                </a:lnTo>
                <a:lnTo>
                  <a:pt x="178" y="41"/>
                </a:lnTo>
                <a:lnTo>
                  <a:pt x="13" y="41"/>
                </a:lnTo>
                <a:lnTo>
                  <a:pt x="13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59"/>
          <p:cNvSpPr>
            <a:spLocks noEditPoints="1"/>
          </p:cNvSpPr>
          <p:nvPr/>
        </p:nvSpPr>
        <p:spPr bwMode="auto">
          <a:xfrm>
            <a:off x="7394575" y="4645025"/>
            <a:ext cx="392113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136 w 144"/>
              <a:gd name="T19" fmla="*/ 176 h 192"/>
              <a:gd name="T20" fmla="*/ 128 w 144"/>
              <a:gd name="T21" fmla="*/ 184 h 192"/>
              <a:gd name="T22" fmla="*/ 16 w 144"/>
              <a:gd name="T23" fmla="*/ 184 h 192"/>
              <a:gd name="T24" fmla="*/ 8 w 144"/>
              <a:gd name="T25" fmla="*/ 176 h 192"/>
              <a:gd name="T26" fmla="*/ 8 w 144"/>
              <a:gd name="T27" fmla="*/ 16 h 192"/>
              <a:gd name="T28" fmla="*/ 16 w 144"/>
              <a:gd name="T29" fmla="*/ 8 h 192"/>
              <a:gd name="T30" fmla="*/ 128 w 144"/>
              <a:gd name="T31" fmla="*/ 8 h 192"/>
              <a:gd name="T32" fmla="*/ 136 w 144"/>
              <a:gd name="T33" fmla="*/ 16 h 192"/>
              <a:gd name="T34" fmla="*/ 136 w 144"/>
              <a:gd name="T35" fmla="*/ 17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4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4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136" y="176"/>
                </a:moveTo>
                <a:cubicBezTo>
                  <a:pt x="136" y="180"/>
                  <a:pt x="133" y="184"/>
                  <a:pt x="128" y="184"/>
                </a:cubicBezTo>
                <a:cubicBezTo>
                  <a:pt x="16" y="184"/>
                  <a:pt x="16" y="184"/>
                  <a:pt x="16" y="184"/>
                </a:cubicBezTo>
                <a:cubicBezTo>
                  <a:pt x="12" y="184"/>
                  <a:pt x="8" y="180"/>
                  <a:pt x="8" y="17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1"/>
                  <a:pt x="12" y="8"/>
                  <a:pt x="16" y="8"/>
                </a:cubicBezTo>
                <a:cubicBezTo>
                  <a:pt x="128" y="8"/>
                  <a:pt x="128" y="8"/>
                  <a:pt x="128" y="8"/>
                </a:cubicBezTo>
                <a:cubicBezTo>
                  <a:pt x="133" y="8"/>
                  <a:pt x="136" y="11"/>
                  <a:pt x="136" y="16"/>
                </a:cubicBezTo>
                <a:lnTo>
                  <a:pt x="136" y="1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Freeform 60"/>
          <p:cNvSpPr/>
          <p:nvPr/>
        </p:nvSpPr>
        <p:spPr bwMode="auto">
          <a:xfrm>
            <a:off x="7439025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5" name="Freeform 61"/>
          <p:cNvSpPr/>
          <p:nvPr/>
        </p:nvSpPr>
        <p:spPr bwMode="auto">
          <a:xfrm>
            <a:off x="7439025" y="4927600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62"/>
          <p:cNvSpPr/>
          <p:nvPr/>
        </p:nvSpPr>
        <p:spPr bwMode="auto">
          <a:xfrm>
            <a:off x="7439025" y="5037138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63"/>
          <p:cNvSpPr/>
          <p:nvPr/>
        </p:nvSpPr>
        <p:spPr bwMode="auto">
          <a:xfrm>
            <a:off x="7546975" y="4818063"/>
            <a:ext cx="87313" cy="87313"/>
          </a:xfrm>
          <a:custGeom>
            <a:avLst/>
            <a:gdLst>
              <a:gd name="T0" fmla="*/ 14 w 55"/>
              <a:gd name="T1" fmla="*/ 42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2 h 55"/>
              <a:gd name="T14" fmla="*/ 41 w 55"/>
              <a:gd name="T15" fmla="*/ 42 h 55"/>
              <a:gd name="T16" fmla="*/ 14 w 55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2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2"/>
                </a:lnTo>
                <a:lnTo>
                  <a:pt x="41" y="42"/>
                </a:lnTo>
                <a:lnTo>
                  <a:pt x="14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" name="Freeform 64"/>
          <p:cNvSpPr/>
          <p:nvPr/>
        </p:nvSpPr>
        <p:spPr bwMode="auto">
          <a:xfrm>
            <a:off x="7656512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Freeform 65"/>
          <p:cNvSpPr/>
          <p:nvPr/>
        </p:nvSpPr>
        <p:spPr bwMode="auto">
          <a:xfrm>
            <a:off x="7546975" y="4927600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66"/>
          <p:cNvSpPr/>
          <p:nvPr/>
        </p:nvSpPr>
        <p:spPr bwMode="auto">
          <a:xfrm>
            <a:off x="7546975" y="5037138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1" name="Freeform 67"/>
          <p:cNvSpPr/>
          <p:nvPr/>
        </p:nvSpPr>
        <p:spPr bwMode="auto">
          <a:xfrm>
            <a:off x="7656512" y="4927600"/>
            <a:ext cx="85725" cy="196850"/>
          </a:xfrm>
          <a:custGeom>
            <a:avLst/>
            <a:gdLst>
              <a:gd name="T0" fmla="*/ 13 w 54"/>
              <a:gd name="T1" fmla="*/ 110 h 124"/>
              <a:gd name="T2" fmla="*/ 13 w 54"/>
              <a:gd name="T3" fmla="*/ 83 h 124"/>
              <a:gd name="T4" fmla="*/ 13 w 54"/>
              <a:gd name="T5" fmla="*/ 0 h 124"/>
              <a:gd name="T6" fmla="*/ 0 w 54"/>
              <a:gd name="T7" fmla="*/ 0 h 124"/>
              <a:gd name="T8" fmla="*/ 0 w 54"/>
              <a:gd name="T9" fmla="*/ 124 h 124"/>
              <a:gd name="T10" fmla="*/ 54 w 54"/>
              <a:gd name="T11" fmla="*/ 124 h 124"/>
              <a:gd name="T12" fmla="*/ 54 w 54"/>
              <a:gd name="T13" fmla="*/ 110 h 124"/>
              <a:gd name="T14" fmla="*/ 41 w 54"/>
              <a:gd name="T15" fmla="*/ 110 h 124"/>
              <a:gd name="T16" fmla="*/ 13 w 54"/>
              <a:gd name="T17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124">
                <a:moveTo>
                  <a:pt x="13" y="110"/>
                </a:moveTo>
                <a:lnTo>
                  <a:pt x="13" y="83"/>
                </a:lnTo>
                <a:lnTo>
                  <a:pt x="13" y="0"/>
                </a:lnTo>
                <a:lnTo>
                  <a:pt x="0" y="0"/>
                </a:lnTo>
                <a:lnTo>
                  <a:pt x="0" y="124"/>
                </a:lnTo>
                <a:lnTo>
                  <a:pt x="54" y="124"/>
                </a:lnTo>
                <a:lnTo>
                  <a:pt x="54" y="110"/>
                </a:lnTo>
                <a:lnTo>
                  <a:pt x="41" y="110"/>
                </a:lnTo>
                <a:lnTo>
                  <a:pt x="13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8" name="Freeform 5"/>
          <p:cNvSpPr/>
          <p:nvPr/>
        </p:nvSpPr>
        <p:spPr bwMode="auto">
          <a:xfrm>
            <a:off x="3692526" y="1762126"/>
            <a:ext cx="109538" cy="107950"/>
          </a:xfrm>
          <a:custGeom>
            <a:avLst/>
            <a:gdLst>
              <a:gd name="T0" fmla="*/ 0 w 69"/>
              <a:gd name="T1" fmla="*/ 68 h 68"/>
              <a:gd name="T2" fmla="*/ 69 w 69"/>
              <a:gd name="T3" fmla="*/ 68 h 68"/>
              <a:gd name="T4" fmla="*/ 0 w 69"/>
              <a:gd name="T5" fmla="*/ 0 h 68"/>
              <a:gd name="T6" fmla="*/ 0 w 69"/>
              <a:gd name="T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68"/>
                </a:moveTo>
                <a:lnTo>
                  <a:pt x="69" y="68"/>
                </a:lnTo>
                <a:lnTo>
                  <a:pt x="0" y="0"/>
                </a:lnTo>
                <a:lnTo>
                  <a:pt x="0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6"/>
          <p:cNvSpPr/>
          <p:nvPr/>
        </p:nvSpPr>
        <p:spPr bwMode="auto">
          <a:xfrm>
            <a:off x="3454401" y="1762126"/>
            <a:ext cx="347663" cy="479425"/>
          </a:xfrm>
          <a:custGeom>
            <a:avLst/>
            <a:gdLst>
              <a:gd name="T0" fmla="*/ 136 w 219"/>
              <a:gd name="T1" fmla="*/ 68 h 302"/>
              <a:gd name="T2" fmla="*/ 136 w 219"/>
              <a:gd name="T3" fmla="*/ 0 h 302"/>
              <a:gd name="T4" fmla="*/ 95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302 h 302"/>
              <a:gd name="T14" fmla="*/ 219 w 219"/>
              <a:gd name="T15" fmla="*/ 302 h 302"/>
              <a:gd name="T16" fmla="*/ 219 w 219"/>
              <a:gd name="T17" fmla="*/ 285 h 302"/>
              <a:gd name="T18" fmla="*/ 219 w 219"/>
              <a:gd name="T19" fmla="*/ 247 h 302"/>
              <a:gd name="T20" fmla="*/ 219 w 219"/>
              <a:gd name="T21" fmla="*/ 233 h 302"/>
              <a:gd name="T22" fmla="*/ 219 w 219"/>
              <a:gd name="T23" fmla="*/ 82 h 302"/>
              <a:gd name="T24" fmla="*/ 136 w 219"/>
              <a:gd name="T25" fmla="*/ 82 h 302"/>
              <a:gd name="T26" fmla="*/ 136 w 219"/>
              <a:gd name="T27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19" h="302">
                <a:moveTo>
                  <a:pt x="136" y="68"/>
                </a:moveTo>
                <a:lnTo>
                  <a:pt x="136" y="0"/>
                </a:lnTo>
                <a:lnTo>
                  <a:pt x="95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6" y="82"/>
                </a:lnTo>
                <a:lnTo>
                  <a:pt x="136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Freeform 7"/>
          <p:cNvSpPr/>
          <p:nvPr/>
        </p:nvSpPr>
        <p:spPr bwMode="auto">
          <a:xfrm>
            <a:off x="3822701" y="1674813"/>
            <a:ext cx="109538" cy="107950"/>
          </a:xfrm>
          <a:custGeom>
            <a:avLst/>
            <a:gdLst>
              <a:gd name="T0" fmla="*/ 0 w 69"/>
              <a:gd name="T1" fmla="*/ 0 h 68"/>
              <a:gd name="T2" fmla="*/ 0 w 69"/>
              <a:gd name="T3" fmla="*/ 68 h 68"/>
              <a:gd name="T4" fmla="*/ 69 w 69"/>
              <a:gd name="T5" fmla="*/ 68 h 68"/>
              <a:gd name="T6" fmla="*/ 0 w 69"/>
              <a:gd name="T7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0"/>
                </a:moveTo>
                <a:lnTo>
                  <a:pt x="0" y="68"/>
                </a:lnTo>
                <a:lnTo>
                  <a:pt x="69" y="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4" name="Freeform 8"/>
          <p:cNvSpPr/>
          <p:nvPr/>
        </p:nvSpPr>
        <p:spPr bwMode="auto">
          <a:xfrm>
            <a:off x="3584576" y="1674813"/>
            <a:ext cx="347663" cy="479425"/>
          </a:xfrm>
          <a:custGeom>
            <a:avLst/>
            <a:gdLst>
              <a:gd name="T0" fmla="*/ 137 w 219"/>
              <a:gd name="T1" fmla="*/ 68 h 302"/>
              <a:gd name="T2" fmla="*/ 137 w 219"/>
              <a:gd name="T3" fmla="*/ 0 h 302"/>
              <a:gd name="T4" fmla="*/ 96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41 h 302"/>
              <a:gd name="T14" fmla="*/ 13 w 219"/>
              <a:gd name="T15" fmla="*/ 41 h 302"/>
              <a:gd name="T16" fmla="*/ 68 w 219"/>
              <a:gd name="T17" fmla="*/ 41 h 302"/>
              <a:gd name="T18" fmla="*/ 75 w 219"/>
              <a:gd name="T19" fmla="*/ 41 h 302"/>
              <a:gd name="T20" fmla="*/ 78 w 219"/>
              <a:gd name="T21" fmla="*/ 44 h 302"/>
              <a:gd name="T22" fmla="*/ 147 w 219"/>
              <a:gd name="T23" fmla="*/ 113 h 302"/>
              <a:gd name="T24" fmla="*/ 150 w 219"/>
              <a:gd name="T25" fmla="*/ 118 h 302"/>
              <a:gd name="T26" fmla="*/ 150 w 219"/>
              <a:gd name="T27" fmla="*/ 123 h 302"/>
              <a:gd name="T28" fmla="*/ 150 w 219"/>
              <a:gd name="T29" fmla="*/ 288 h 302"/>
              <a:gd name="T30" fmla="*/ 150 w 219"/>
              <a:gd name="T31" fmla="*/ 302 h 302"/>
              <a:gd name="T32" fmla="*/ 219 w 219"/>
              <a:gd name="T33" fmla="*/ 302 h 302"/>
              <a:gd name="T34" fmla="*/ 219 w 219"/>
              <a:gd name="T35" fmla="*/ 285 h 302"/>
              <a:gd name="T36" fmla="*/ 219 w 219"/>
              <a:gd name="T37" fmla="*/ 247 h 302"/>
              <a:gd name="T38" fmla="*/ 219 w 219"/>
              <a:gd name="T39" fmla="*/ 233 h 302"/>
              <a:gd name="T40" fmla="*/ 219 w 219"/>
              <a:gd name="T41" fmla="*/ 82 h 302"/>
              <a:gd name="T42" fmla="*/ 137 w 219"/>
              <a:gd name="T43" fmla="*/ 82 h 302"/>
              <a:gd name="T44" fmla="*/ 137 w 219"/>
              <a:gd name="T45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9" h="302">
                <a:moveTo>
                  <a:pt x="137" y="68"/>
                </a:moveTo>
                <a:lnTo>
                  <a:pt x="137" y="0"/>
                </a:lnTo>
                <a:lnTo>
                  <a:pt x="96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41"/>
                </a:lnTo>
                <a:lnTo>
                  <a:pt x="13" y="41"/>
                </a:lnTo>
                <a:lnTo>
                  <a:pt x="68" y="41"/>
                </a:lnTo>
                <a:lnTo>
                  <a:pt x="75" y="41"/>
                </a:lnTo>
                <a:lnTo>
                  <a:pt x="78" y="44"/>
                </a:lnTo>
                <a:lnTo>
                  <a:pt x="147" y="113"/>
                </a:lnTo>
                <a:lnTo>
                  <a:pt x="150" y="118"/>
                </a:lnTo>
                <a:lnTo>
                  <a:pt x="150" y="123"/>
                </a:lnTo>
                <a:lnTo>
                  <a:pt x="150" y="288"/>
                </a:lnTo>
                <a:lnTo>
                  <a:pt x="15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7" y="82"/>
                </a:lnTo>
                <a:lnTo>
                  <a:pt x="137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5" name="Freeform 9"/>
          <p:cNvSpPr/>
          <p:nvPr/>
        </p:nvSpPr>
        <p:spPr bwMode="auto">
          <a:xfrm>
            <a:off x="4443413" y="1751013"/>
            <a:ext cx="433388" cy="414338"/>
          </a:xfrm>
          <a:custGeom>
            <a:avLst/>
            <a:gdLst>
              <a:gd name="T0" fmla="*/ 143 w 273"/>
              <a:gd name="T1" fmla="*/ 0 h 261"/>
              <a:gd name="T2" fmla="*/ 143 w 273"/>
              <a:gd name="T3" fmla="*/ 149 h 261"/>
              <a:gd name="T4" fmla="*/ 196 w 273"/>
              <a:gd name="T5" fmla="*/ 96 h 261"/>
              <a:gd name="T6" fmla="*/ 207 w 273"/>
              <a:gd name="T7" fmla="*/ 104 h 261"/>
              <a:gd name="T8" fmla="*/ 136 w 273"/>
              <a:gd name="T9" fmla="*/ 175 h 261"/>
              <a:gd name="T10" fmla="*/ 68 w 273"/>
              <a:gd name="T11" fmla="*/ 104 h 261"/>
              <a:gd name="T12" fmla="*/ 77 w 273"/>
              <a:gd name="T13" fmla="*/ 96 h 261"/>
              <a:gd name="T14" fmla="*/ 130 w 273"/>
              <a:gd name="T15" fmla="*/ 149 h 261"/>
              <a:gd name="T16" fmla="*/ 130 w 273"/>
              <a:gd name="T17" fmla="*/ 0 h 261"/>
              <a:gd name="T18" fmla="*/ 0 w 273"/>
              <a:gd name="T19" fmla="*/ 0 h 261"/>
              <a:gd name="T20" fmla="*/ 0 w 273"/>
              <a:gd name="T21" fmla="*/ 261 h 261"/>
              <a:gd name="T22" fmla="*/ 273 w 273"/>
              <a:gd name="T23" fmla="*/ 261 h 261"/>
              <a:gd name="T24" fmla="*/ 273 w 273"/>
              <a:gd name="T25" fmla="*/ 0 h 261"/>
              <a:gd name="T26" fmla="*/ 143 w 273"/>
              <a:gd name="T27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0"/>
                </a:moveTo>
                <a:lnTo>
                  <a:pt x="143" y="149"/>
                </a:lnTo>
                <a:lnTo>
                  <a:pt x="196" y="96"/>
                </a:lnTo>
                <a:lnTo>
                  <a:pt x="207" y="104"/>
                </a:lnTo>
                <a:lnTo>
                  <a:pt x="136" y="175"/>
                </a:lnTo>
                <a:lnTo>
                  <a:pt x="68" y="104"/>
                </a:lnTo>
                <a:lnTo>
                  <a:pt x="77" y="96"/>
                </a:lnTo>
                <a:lnTo>
                  <a:pt x="130" y="149"/>
                </a:lnTo>
                <a:lnTo>
                  <a:pt x="130" y="0"/>
                </a:lnTo>
                <a:lnTo>
                  <a:pt x="0" y="0"/>
                </a:lnTo>
                <a:lnTo>
                  <a:pt x="0" y="261"/>
                </a:lnTo>
                <a:lnTo>
                  <a:pt x="273" y="261"/>
                </a:lnTo>
                <a:lnTo>
                  <a:pt x="273" y="0"/>
                </a:lnTo>
                <a:lnTo>
                  <a:pt x="14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6" name="Freeform 10"/>
          <p:cNvSpPr/>
          <p:nvPr/>
        </p:nvSpPr>
        <p:spPr bwMode="auto">
          <a:xfrm>
            <a:off x="5432426" y="1751013"/>
            <a:ext cx="433388" cy="414338"/>
          </a:xfrm>
          <a:custGeom>
            <a:avLst/>
            <a:gdLst>
              <a:gd name="T0" fmla="*/ 143 w 273"/>
              <a:gd name="T1" fmla="*/ 261 h 261"/>
              <a:gd name="T2" fmla="*/ 143 w 273"/>
              <a:gd name="T3" fmla="*/ 111 h 261"/>
              <a:gd name="T4" fmla="*/ 196 w 273"/>
              <a:gd name="T5" fmla="*/ 164 h 261"/>
              <a:gd name="T6" fmla="*/ 207 w 273"/>
              <a:gd name="T7" fmla="*/ 156 h 261"/>
              <a:gd name="T8" fmla="*/ 136 w 273"/>
              <a:gd name="T9" fmla="*/ 86 h 261"/>
              <a:gd name="T10" fmla="*/ 68 w 273"/>
              <a:gd name="T11" fmla="*/ 156 h 261"/>
              <a:gd name="T12" fmla="*/ 77 w 273"/>
              <a:gd name="T13" fmla="*/ 164 h 261"/>
              <a:gd name="T14" fmla="*/ 130 w 273"/>
              <a:gd name="T15" fmla="*/ 111 h 261"/>
              <a:gd name="T16" fmla="*/ 130 w 273"/>
              <a:gd name="T17" fmla="*/ 261 h 261"/>
              <a:gd name="T18" fmla="*/ 0 w 273"/>
              <a:gd name="T19" fmla="*/ 261 h 261"/>
              <a:gd name="T20" fmla="*/ 0 w 273"/>
              <a:gd name="T21" fmla="*/ 0 h 261"/>
              <a:gd name="T22" fmla="*/ 273 w 273"/>
              <a:gd name="T23" fmla="*/ 0 h 261"/>
              <a:gd name="T24" fmla="*/ 273 w 273"/>
              <a:gd name="T25" fmla="*/ 261 h 261"/>
              <a:gd name="T26" fmla="*/ 143 w 273"/>
              <a:gd name="T27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261"/>
                </a:moveTo>
                <a:lnTo>
                  <a:pt x="143" y="111"/>
                </a:lnTo>
                <a:lnTo>
                  <a:pt x="196" y="164"/>
                </a:lnTo>
                <a:lnTo>
                  <a:pt x="207" y="156"/>
                </a:lnTo>
                <a:lnTo>
                  <a:pt x="136" y="86"/>
                </a:lnTo>
                <a:lnTo>
                  <a:pt x="68" y="156"/>
                </a:lnTo>
                <a:lnTo>
                  <a:pt x="77" y="164"/>
                </a:lnTo>
                <a:lnTo>
                  <a:pt x="130" y="111"/>
                </a:lnTo>
                <a:lnTo>
                  <a:pt x="130" y="261"/>
                </a:lnTo>
                <a:lnTo>
                  <a:pt x="0" y="261"/>
                </a:lnTo>
                <a:lnTo>
                  <a:pt x="0" y="0"/>
                </a:lnTo>
                <a:lnTo>
                  <a:pt x="273" y="0"/>
                </a:lnTo>
                <a:lnTo>
                  <a:pt x="273" y="261"/>
                </a:lnTo>
                <a:lnTo>
                  <a:pt x="143" y="26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Freeform 11"/>
          <p:cNvSpPr/>
          <p:nvPr/>
        </p:nvSpPr>
        <p:spPr bwMode="auto">
          <a:xfrm>
            <a:off x="8281988" y="2657476"/>
            <a:ext cx="587375" cy="555625"/>
          </a:xfrm>
          <a:custGeom>
            <a:avLst/>
            <a:gdLst>
              <a:gd name="T0" fmla="*/ 185 w 370"/>
              <a:gd name="T1" fmla="*/ 0 h 350"/>
              <a:gd name="T2" fmla="*/ 227 w 370"/>
              <a:gd name="T3" fmla="*/ 134 h 350"/>
              <a:gd name="T4" fmla="*/ 370 w 370"/>
              <a:gd name="T5" fmla="*/ 134 h 350"/>
              <a:gd name="T6" fmla="*/ 255 w 370"/>
              <a:gd name="T7" fmla="*/ 217 h 350"/>
              <a:gd name="T8" fmla="*/ 299 w 370"/>
              <a:gd name="T9" fmla="*/ 350 h 350"/>
              <a:gd name="T10" fmla="*/ 185 w 370"/>
              <a:gd name="T11" fmla="*/ 268 h 350"/>
              <a:gd name="T12" fmla="*/ 70 w 370"/>
              <a:gd name="T13" fmla="*/ 350 h 350"/>
              <a:gd name="T14" fmla="*/ 114 w 370"/>
              <a:gd name="T15" fmla="*/ 217 h 350"/>
              <a:gd name="T16" fmla="*/ 0 w 370"/>
              <a:gd name="T17" fmla="*/ 134 h 350"/>
              <a:gd name="T18" fmla="*/ 142 w 370"/>
              <a:gd name="T19" fmla="*/ 134 h 350"/>
              <a:gd name="T20" fmla="*/ 185 w 370"/>
              <a:gd name="T21" fmla="*/ 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70" h="350">
                <a:moveTo>
                  <a:pt x="185" y="0"/>
                </a:moveTo>
                <a:lnTo>
                  <a:pt x="227" y="134"/>
                </a:lnTo>
                <a:lnTo>
                  <a:pt x="370" y="134"/>
                </a:lnTo>
                <a:lnTo>
                  <a:pt x="255" y="217"/>
                </a:lnTo>
                <a:lnTo>
                  <a:pt x="299" y="350"/>
                </a:lnTo>
                <a:lnTo>
                  <a:pt x="185" y="268"/>
                </a:lnTo>
                <a:lnTo>
                  <a:pt x="70" y="350"/>
                </a:lnTo>
                <a:lnTo>
                  <a:pt x="114" y="217"/>
                </a:lnTo>
                <a:lnTo>
                  <a:pt x="0" y="134"/>
                </a:lnTo>
                <a:lnTo>
                  <a:pt x="142" y="134"/>
                </a:lnTo>
                <a:lnTo>
                  <a:pt x="18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Freeform 12"/>
          <p:cNvSpPr>
            <a:spLocks noEditPoints="1"/>
          </p:cNvSpPr>
          <p:nvPr/>
        </p:nvSpPr>
        <p:spPr bwMode="auto">
          <a:xfrm>
            <a:off x="6289676" y="2740026"/>
            <a:ext cx="652463" cy="392113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20 h 144"/>
              <a:gd name="T12" fmla="*/ 72 w 240"/>
              <a:gd name="T13" fmla="*/ 72 h 144"/>
              <a:gd name="T14" fmla="*/ 120 w 240"/>
              <a:gd name="T15" fmla="*/ 24 h 144"/>
              <a:gd name="T16" fmla="*/ 168 w 240"/>
              <a:gd name="T17" fmla="*/ 72 h 144"/>
              <a:gd name="T18" fmla="*/ 120 w 240"/>
              <a:gd name="T19" fmla="*/ 12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7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20"/>
                </a:moveTo>
                <a:cubicBezTo>
                  <a:pt x="94" y="120"/>
                  <a:pt x="72" y="98"/>
                  <a:pt x="72" y="72"/>
                </a:cubicBezTo>
                <a:cubicBezTo>
                  <a:pt x="72" y="46"/>
                  <a:pt x="94" y="24"/>
                  <a:pt x="120" y="24"/>
                </a:cubicBezTo>
                <a:cubicBezTo>
                  <a:pt x="147" y="24"/>
                  <a:pt x="168" y="46"/>
                  <a:pt x="168" y="72"/>
                </a:cubicBezTo>
                <a:cubicBezTo>
                  <a:pt x="168" y="98"/>
                  <a:pt x="147" y="120"/>
                  <a:pt x="120" y="12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Oval 13"/>
          <p:cNvSpPr>
            <a:spLocks noChangeArrowheads="1"/>
          </p:cNvSpPr>
          <p:nvPr/>
        </p:nvSpPr>
        <p:spPr bwMode="auto">
          <a:xfrm>
            <a:off x="6540501" y="2859088"/>
            <a:ext cx="152400" cy="152400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Freeform 14"/>
          <p:cNvSpPr>
            <a:spLocks noEditPoints="1"/>
          </p:cNvSpPr>
          <p:nvPr/>
        </p:nvSpPr>
        <p:spPr bwMode="auto">
          <a:xfrm>
            <a:off x="2447926" y="2676526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64 w 192"/>
              <a:gd name="T11" fmla="*/ 152 h 192"/>
              <a:gd name="T12" fmla="*/ 122 w 192"/>
              <a:gd name="T13" fmla="*/ 137 h 192"/>
              <a:gd name="T14" fmla="*/ 121 w 192"/>
              <a:gd name="T15" fmla="*/ 133 h 192"/>
              <a:gd name="T16" fmla="*/ 124 w 192"/>
              <a:gd name="T17" fmla="*/ 122 h 192"/>
              <a:gd name="T18" fmla="*/ 128 w 192"/>
              <a:gd name="T19" fmla="*/ 107 h 192"/>
              <a:gd name="T20" fmla="*/ 134 w 192"/>
              <a:gd name="T21" fmla="*/ 92 h 192"/>
              <a:gd name="T22" fmla="*/ 134 w 192"/>
              <a:gd name="T23" fmla="*/ 79 h 192"/>
              <a:gd name="T24" fmla="*/ 134 w 192"/>
              <a:gd name="T25" fmla="*/ 78 h 192"/>
              <a:gd name="T26" fmla="*/ 135 w 192"/>
              <a:gd name="T27" fmla="*/ 60 h 192"/>
              <a:gd name="T28" fmla="*/ 128 w 192"/>
              <a:gd name="T29" fmla="*/ 37 h 192"/>
              <a:gd name="T30" fmla="*/ 101 w 192"/>
              <a:gd name="T31" fmla="*/ 24 h 192"/>
              <a:gd name="T32" fmla="*/ 93 w 192"/>
              <a:gd name="T33" fmla="*/ 24 h 192"/>
              <a:gd name="T34" fmla="*/ 66 w 192"/>
              <a:gd name="T35" fmla="*/ 37 h 192"/>
              <a:gd name="T36" fmla="*/ 59 w 192"/>
              <a:gd name="T37" fmla="*/ 60 h 192"/>
              <a:gd name="T38" fmla="*/ 61 w 192"/>
              <a:gd name="T39" fmla="*/ 78 h 192"/>
              <a:gd name="T40" fmla="*/ 60 w 192"/>
              <a:gd name="T41" fmla="*/ 79 h 192"/>
              <a:gd name="T42" fmla="*/ 60 w 192"/>
              <a:gd name="T43" fmla="*/ 92 h 192"/>
              <a:gd name="T44" fmla="*/ 67 w 192"/>
              <a:gd name="T45" fmla="*/ 107 h 192"/>
              <a:gd name="T46" fmla="*/ 71 w 192"/>
              <a:gd name="T47" fmla="*/ 122 h 192"/>
              <a:gd name="T48" fmla="*/ 73 w 192"/>
              <a:gd name="T49" fmla="*/ 133 h 192"/>
              <a:gd name="T50" fmla="*/ 71 w 192"/>
              <a:gd name="T51" fmla="*/ 138 h 192"/>
              <a:gd name="T52" fmla="*/ 29 w 192"/>
              <a:gd name="T53" fmla="*/ 153 h 192"/>
              <a:gd name="T54" fmla="*/ 8 w 192"/>
              <a:gd name="T55" fmla="*/ 96 h 192"/>
              <a:gd name="T56" fmla="*/ 96 w 192"/>
              <a:gd name="T57" fmla="*/ 8 h 192"/>
              <a:gd name="T58" fmla="*/ 184 w 192"/>
              <a:gd name="T59" fmla="*/ 96 h 192"/>
              <a:gd name="T60" fmla="*/ 164 w 192"/>
              <a:gd name="T61" fmla="*/ 1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64" y="152"/>
                </a:move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3"/>
                </a:cubicBezTo>
                <a:cubicBezTo>
                  <a:pt x="121" y="129"/>
                  <a:pt x="122" y="125"/>
                  <a:pt x="124" y="122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5"/>
                  <a:pt x="135" y="82"/>
                  <a:pt x="134" y="79"/>
                </a:cubicBezTo>
                <a:cubicBezTo>
                  <a:pt x="134" y="79"/>
                  <a:pt x="134" y="79"/>
                  <a:pt x="134" y="78"/>
                </a:cubicBezTo>
                <a:cubicBezTo>
                  <a:pt x="133" y="77"/>
                  <a:pt x="134" y="68"/>
                  <a:pt x="135" y="60"/>
                </a:cubicBezTo>
                <a:cubicBezTo>
                  <a:pt x="136" y="56"/>
                  <a:pt x="135" y="45"/>
                  <a:pt x="128" y="37"/>
                </a:cubicBezTo>
                <a:cubicBezTo>
                  <a:pt x="124" y="31"/>
                  <a:pt x="116" y="25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5"/>
                  <a:pt x="70" y="31"/>
                  <a:pt x="66" y="37"/>
                </a:cubicBezTo>
                <a:cubicBezTo>
                  <a:pt x="60" y="45"/>
                  <a:pt x="58" y="56"/>
                  <a:pt x="59" y="60"/>
                </a:cubicBezTo>
                <a:cubicBezTo>
                  <a:pt x="61" y="68"/>
                  <a:pt x="61" y="77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82"/>
                  <a:pt x="59" y="85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2"/>
                </a:cubicBezTo>
                <a:cubicBezTo>
                  <a:pt x="72" y="124"/>
                  <a:pt x="73" y="128"/>
                  <a:pt x="73" y="133"/>
                </a:cubicBezTo>
                <a:cubicBezTo>
                  <a:pt x="73" y="137"/>
                  <a:pt x="72" y="137"/>
                  <a:pt x="71" y="138"/>
                </a:cubicBezTo>
                <a:cubicBezTo>
                  <a:pt x="58" y="142"/>
                  <a:pt x="37" y="149"/>
                  <a:pt x="29" y="153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1" name="Freeform 15"/>
          <p:cNvSpPr>
            <a:spLocks noEditPoints="1"/>
          </p:cNvSpPr>
          <p:nvPr/>
        </p:nvSpPr>
        <p:spPr bwMode="auto">
          <a:xfrm>
            <a:off x="7388226" y="4660901"/>
            <a:ext cx="390525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48 w 144"/>
              <a:gd name="T19" fmla="*/ 168 h 192"/>
              <a:gd name="T20" fmla="*/ 24 w 144"/>
              <a:gd name="T21" fmla="*/ 168 h 192"/>
              <a:gd name="T22" fmla="*/ 24 w 144"/>
              <a:gd name="T23" fmla="*/ 144 h 192"/>
              <a:gd name="T24" fmla="*/ 48 w 144"/>
              <a:gd name="T25" fmla="*/ 144 h 192"/>
              <a:gd name="T26" fmla="*/ 48 w 144"/>
              <a:gd name="T27" fmla="*/ 168 h 192"/>
              <a:gd name="T28" fmla="*/ 48 w 144"/>
              <a:gd name="T29" fmla="*/ 132 h 192"/>
              <a:gd name="T30" fmla="*/ 24 w 144"/>
              <a:gd name="T31" fmla="*/ 132 h 192"/>
              <a:gd name="T32" fmla="*/ 24 w 144"/>
              <a:gd name="T33" fmla="*/ 108 h 192"/>
              <a:gd name="T34" fmla="*/ 48 w 144"/>
              <a:gd name="T35" fmla="*/ 108 h 192"/>
              <a:gd name="T36" fmla="*/ 48 w 144"/>
              <a:gd name="T37" fmla="*/ 132 h 192"/>
              <a:gd name="T38" fmla="*/ 48 w 144"/>
              <a:gd name="T39" fmla="*/ 96 h 192"/>
              <a:gd name="T40" fmla="*/ 24 w 144"/>
              <a:gd name="T41" fmla="*/ 96 h 192"/>
              <a:gd name="T42" fmla="*/ 24 w 144"/>
              <a:gd name="T43" fmla="*/ 72 h 192"/>
              <a:gd name="T44" fmla="*/ 48 w 144"/>
              <a:gd name="T45" fmla="*/ 72 h 192"/>
              <a:gd name="T46" fmla="*/ 48 w 144"/>
              <a:gd name="T47" fmla="*/ 96 h 192"/>
              <a:gd name="T48" fmla="*/ 84 w 144"/>
              <a:gd name="T49" fmla="*/ 168 h 192"/>
              <a:gd name="T50" fmla="*/ 60 w 144"/>
              <a:gd name="T51" fmla="*/ 168 h 192"/>
              <a:gd name="T52" fmla="*/ 60 w 144"/>
              <a:gd name="T53" fmla="*/ 144 h 192"/>
              <a:gd name="T54" fmla="*/ 84 w 144"/>
              <a:gd name="T55" fmla="*/ 144 h 192"/>
              <a:gd name="T56" fmla="*/ 84 w 144"/>
              <a:gd name="T57" fmla="*/ 168 h 192"/>
              <a:gd name="T58" fmla="*/ 84 w 144"/>
              <a:gd name="T59" fmla="*/ 132 h 192"/>
              <a:gd name="T60" fmla="*/ 60 w 144"/>
              <a:gd name="T61" fmla="*/ 132 h 192"/>
              <a:gd name="T62" fmla="*/ 60 w 144"/>
              <a:gd name="T63" fmla="*/ 108 h 192"/>
              <a:gd name="T64" fmla="*/ 84 w 144"/>
              <a:gd name="T65" fmla="*/ 108 h 192"/>
              <a:gd name="T66" fmla="*/ 84 w 144"/>
              <a:gd name="T67" fmla="*/ 132 h 192"/>
              <a:gd name="T68" fmla="*/ 84 w 144"/>
              <a:gd name="T69" fmla="*/ 96 h 192"/>
              <a:gd name="T70" fmla="*/ 60 w 144"/>
              <a:gd name="T71" fmla="*/ 96 h 192"/>
              <a:gd name="T72" fmla="*/ 60 w 144"/>
              <a:gd name="T73" fmla="*/ 72 h 192"/>
              <a:gd name="T74" fmla="*/ 84 w 144"/>
              <a:gd name="T75" fmla="*/ 72 h 192"/>
              <a:gd name="T76" fmla="*/ 84 w 144"/>
              <a:gd name="T77" fmla="*/ 96 h 192"/>
              <a:gd name="T78" fmla="*/ 120 w 144"/>
              <a:gd name="T79" fmla="*/ 168 h 192"/>
              <a:gd name="T80" fmla="*/ 96 w 144"/>
              <a:gd name="T81" fmla="*/ 168 h 192"/>
              <a:gd name="T82" fmla="*/ 96 w 144"/>
              <a:gd name="T83" fmla="*/ 108 h 192"/>
              <a:gd name="T84" fmla="*/ 120 w 144"/>
              <a:gd name="T85" fmla="*/ 108 h 192"/>
              <a:gd name="T86" fmla="*/ 120 w 144"/>
              <a:gd name="T87" fmla="*/ 168 h 192"/>
              <a:gd name="T88" fmla="*/ 120 w 144"/>
              <a:gd name="T89" fmla="*/ 96 h 192"/>
              <a:gd name="T90" fmla="*/ 96 w 144"/>
              <a:gd name="T91" fmla="*/ 96 h 192"/>
              <a:gd name="T92" fmla="*/ 96 w 144"/>
              <a:gd name="T93" fmla="*/ 72 h 192"/>
              <a:gd name="T94" fmla="*/ 120 w 144"/>
              <a:gd name="T95" fmla="*/ 72 h 192"/>
              <a:gd name="T96" fmla="*/ 120 w 144"/>
              <a:gd name="T97" fmla="*/ 96 h 192"/>
              <a:gd name="T98" fmla="*/ 120 w 144"/>
              <a:gd name="T99" fmla="*/ 52 h 192"/>
              <a:gd name="T100" fmla="*/ 24 w 144"/>
              <a:gd name="T101" fmla="*/ 52 h 192"/>
              <a:gd name="T102" fmla="*/ 24 w 144"/>
              <a:gd name="T103" fmla="*/ 28 h 192"/>
              <a:gd name="T104" fmla="*/ 120 w 144"/>
              <a:gd name="T105" fmla="*/ 28 h 192"/>
              <a:gd name="T106" fmla="*/ 120 w 144"/>
              <a:gd name="T107" fmla="*/ 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5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5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48" y="168"/>
                </a:moveTo>
                <a:cubicBezTo>
                  <a:pt x="24" y="168"/>
                  <a:pt x="24" y="168"/>
                  <a:pt x="24" y="168"/>
                </a:cubicBezTo>
                <a:cubicBezTo>
                  <a:pt x="24" y="144"/>
                  <a:pt x="24" y="144"/>
                  <a:pt x="24" y="144"/>
                </a:cubicBezTo>
                <a:cubicBezTo>
                  <a:pt x="48" y="144"/>
                  <a:pt x="48" y="144"/>
                  <a:pt x="48" y="144"/>
                </a:cubicBezTo>
                <a:lnTo>
                  <a:pt x="48" y="168"/>
                </a:lnTo>
                <a:close/>
                <a:moveTo>
                  <a:pt x="48" y="132"/>
                </a:moveTo>
                <a:cubicBezTo>
                  <a:pt x="24" y="132"/>
                  <a:pt x="24" y="132"/>
                  <a:pt x="24" y="132"/>
                </a:cubicBezTo>
                <a:cubicBezTo>
                  <a:pt x="24" y="108"/>
                  <a:pt x="24" y="108"/>
                  <a:pt x="24" y="108"/>
                </a:cubicBezTo>
                <a:cubicBezTo>
                  <a:pt x="48" y="108"/>
                  <a:pt x="48" y="108"/>
                  <a:pt x="48" y="108"/>
                </a:cubicBezTo>
                <a:lnTo>
                  <a:pt x="48" y="132"/>
                </a:lnTo>
                <a:close/>
                <a:moveTo>
                  <a:pt x="48" y="96"/>
                </a:moveTo>
                <a:cubicBezTo>
                  <a:pt x="24" y="96"/>
                  <a:pt x="24" y="96"/>
                  <a:pt x="24" y="96"/>
                </a:cubicBezTo>
                <a:cubicBezTo>
                  <a:pt x="24" y="72"/>
                  <a:pt x="24" y="72"/>
                  <a:pt x="24" y="72"/>
                </a:cubicBezTo>
                <a:cubicBezTo>
                  <a:pt x="48" y="72"/>
                  <a:pt x="48" y="72"/>
                  <a:pt x="48" y="72"/>
                </a:cubicBezTo>
                <a:lnTo>
                  <a:pt x="48" y="96"/>
                </a:lnTo>
                <a:close/>
                <a:moveTo>
                  <a:pt x="84" y="168"/>
                </a:moveTo>
                <a:cubicBezTo>
                  <a:pt x="60" y="168"/>
                  <a:pt x="60" y="168"/>
                  <a:pt x="60" y="168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84" y="144"/>
                  <a:pt x="84" y="144"/>
                  <a:pt x="84" y="144"/>
                </a:cubicBezTo>
                <a:lnTo>
                  <a:pt x="84" y="168"/>
                </a:lnTo>
                <a:close/>
                <a:moveTo>
                  <a:pt x="84" y="132"/>
                </a:moveTo>
                <a:cubicBezTo>
                  <a:pt x="60" y="132"/>
                  <a:pt x="60" y="132"/>
                  <a:pt x="60" y="132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84" y="108"/>
                  <a:pt x="84" y="108"/>
                  <a:pt x="84" y="108"/>
                </a:cubicBezTo>
                <a:lnTo>
                  <a:pt x="84" y="132"/>
                </a:lnTo>
                <a:close/>
                <a:moveTo>
                  <a:pt x="84" y="96"/>
                </a:moveTo>
                <a:cubicBezTo>
                  <a:pt x="60" y="96"/>
                  <a:pt x="60" y="96"/>
                  <a:pt x="60" y="96"/>
                </a:cubicBezTo>
                <a:cubicBezTo>
                  <a:pt x="60" y="72"/>
                  <a:pt x="60" y="72"/>
                  <a:pt x="60" y="72"/>
                </a:cubicBezTo>
                <a:cubicBezTo>
                  <a:pt x="84" y="72"/>
                  <a:pt x="84" y="72"/>
                  <a:pt x="84" y="72"/>
                </a:cubicBezTo>
                <a:lnTo>
                  <a:pt x="84" y="96"/>
                </a:lnTo>
                <a:close/>
                <a:moveTo>
                  <a:pt x="120" y="168"/>
                </a:moveTo>
                <a:cubicBezTo>
                  <a:pt x="96" y="168"/>
                  <a:pt x="96" y="168"/>
                  <a:pt x="96" y="168"/>
                </a:cubicBezTo>
                <a:cubicBezTo>
                  <a:pt x="96" y="108"/>
                  <a:pt x="96" y="108"/>
                  <a:pt x="96" y="108"/>
                </a:cubicBezTo>
                <a:cubicBezTo>
                  <a:pt x="120" y="108"/>
                  <a:pt x="120" y="108"/>
                  <a:pt x="120" y="108"/>
                </a:cubicBezTo>
                <a:lnTo>
                  <a:pt x="120" y="168"/>
                </a:lnTo>
                <a:close/>
                <a:moveTo>
                  <a:pt x="120" y="96"/>
                </a:moveTo>
                <a:cubicBezTo>
                  <a:pt x="96" y="96"/>
                  <a:pt x="96" y="96"/>
                  <a:pt x="96" y="96"/>
                </a:cubicBezTo>
                <a:cubicBezTo>
                  <a:pt x="96" y="72"/>
                  <a:pt x="96" y="72"/>
                  <a:pt x="96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96"/>
                </a:lnTo>
                <a:close/>
                <a:moveTo>
                  <a:pt x="120" y="52"/>
                </a:moveTo>
                <a:cubicBezTo>
                  <a:pt x="24" y="52"/>
                  <a:pt x="24" y="52"/>
                  <a:pt x="24" y="52"/>
                </a:cubicBezTo>
                <a:cubicBezTo>
                  <a:pt x="24" y="28"/>
                  <a:pt x="24" y="28"/>
                  <a:pt x="24" y="28"/>
                </a:cubicBezTo>
                <a:cubicBezTo>
                  <a:pt x="120" y="28"/>
                  <a:pt x="120" y="28"/>
                  <a:pt x="120" y="28"/>
                </a:cubicBezTo>
                <a:lnTo>
                  <a:pt x="120" y="5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2" name="Freeform 16"/>
          <p:cNvSpPr>
            <a:spLocks noEditPoints="1"/>
          </p:cNvSpPr>
          <p:nvPr/>
        </p:nvSpPr>
        <p:spPr bwMode="auto">
          <a:xfrm>
            <a:off x="2432051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0 h 200"/>
              <a:gd name="T6" fmla="*/ 100 w 200"/>
              <a:gd name="T7" fmla="*/ 0 h 200"/>
              <a:gd name="T8" fmla="*/ 0 w 200"/>
              <a:gd name="T9" fmla="*/ 100 h 200"/>
              <a:gd name="T10" fmla="*/ 100 w 200"/>
              <a:gd name="T11" fmla="*/ 200 h 200"/>
              <a:gd name="T12" fmla="*/ 100 w 200"/>
              <a:gd name="T13" fmla="*/ 200 h 200"/>
              <a:gd name="T14" fmla="*/ 100 w 200"/>
              <a:gd name="T15" fmla="*/ 200 h 200"/>
              <a:gd name="T16" fmla="*/ 100 w 200"/>
              <a:gd name="T17" fmla="*/ 200 h 200"/>
              <a:gd name="T18" fmla="*/ 200 w 200"/>
              <a:gd name="T19" fmla="*/ 100 h 200"/>
              <a:gd name="T20" fmla="*/ 100 w 200"/>
              <a:gd name="T21" fmla="*/ 0 h 200"/>
              <a:gd name="T22" fmla="*/ 100 w 200"/>
              <a:gd name="T23" fmla="*/ 192 h 200"/>
              <a:gd name="T24" fmla="*/ 100 w 200"/>
              <a:gd name="T25" fmla="*/ 192 h 200"/>
              <a:gd name="T26" fmla="*/ 100 w 200"/>
              <a:gd name="T27" fmla="*/ 192 h 200"/>
              <a:gd name="T28" fmla="*/ 100 w 200"/>
              <a:gd name="T29" fmla="*/ 192 h 200"/>
              <a:gd name="T30" fmla="*/ 8 w 200"/>
              <a:gd name="T31" fmla="*/ 100 h 200"/>
              <a:gd name="T32" fmla="*/ 100 w 200"/>
              <a:gd name="T33" fmla="*/ 8 h 200"/>
              <a:gd name="T34" fmla="*/ 100 w 200"/>
              <a:gd name="T35" fmla="*/ 8 h 200"/>
              <a:gd name="T36" fmla="*/ 100 w 200"/>
              <a:gd name="T37" fmla="*/ 8 h 200"/>
              <a:gd name="T38" fmla="*/ 100 w 200"/>
              <a:gd name="T39" fmla="*/ 8 h 200"/>
              <a:gd name="T40" fmla="*/ 192 w 200"/>
              <a:gd name="T41" fmla="*/ 100 h 200"/>
              <a:gd name="T42" fmla="*/ 100 w 200"/>
              <a:gd name="T43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3" name="Freeform 17"/>
          <p:cNvSpPr/>
          <p:nvPr/>
        </p:nvSpPr>
        <p:spPr bwMode="auto">
          <a:xfrm>
            <a:off x="2714626" y="3808413"/>
            <a:ext cx="90488" cy="100013"/>
          </a:xfrm>
          <a:custGeom>
            <a:avLst/>
            <a:gdLst>
              <a:gd name="T0" fmla="*/ 28 w 33"/>
              <a:gd name="T1" fmla="*/ 0 h 37"/>
              <a:gd name="T2" fmla="*/ 0 w 33"/>
              <a:gd name="T3" fmla="*/ 4 h 37"/>
              <a:gd name="T4" fmla="*/ 0 w 33"/>
              <a:gd name="T5" fmla="*/ 37 h 37"/>
              <a:gd name="T6" fmla="*/ 33 w 33"/>
              <a:gd name="T7" fmla="*/ 37 h 37"/>
              <a:gd name="T8" fmla="*/ 28 w 33"/>
              <a:gd name="T9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7">
                <a:moveTo>
                  <a:pt x="28" y="0"/>
                </a:moveTo>
                <a:cubicBezTo>
                  <a:pt x="19" y="3"/>
                  <a:pt x="10" y="4"/>
                  <a:pt x="0" y="4"/>
                </a:cubicBezTo>
                <a:cubicBezTo>
                  <a:pt x="0" y="37"/>
                  <a:pt x="0" y="37"/>
                  <a:pt x="0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33" y="23"/>
                  <a:pt x="31" y="11"/>
                  <a:pt x="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4" name="Freeform 18"/>
          <p:cNvSpPr/>
          <p:nvPr/>
        </p:nvSpPr>
        <p:spPr bwMode="auto">
          <a:xfrm>
            <a:off x="2714626" y="3692526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5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9" y="39"/>
                  <a:pt x="18" y="37"/>
                  <a:pt x="26" y="35"/>
                </a:cubicBezTo>
                <a:cubicBezTo>
                  <a:pt x="20" y="15"/>
                  <a:pt x="10" y="2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5" name="Freeform 19"/>
          <p:cNvSpPr/>
          <p:nvPr/>
        </p:nvSpPr>
        <p:spPr bwMode="auto">
          <a:xfrm>
            <a:off x="2622551" y="3690938"/>
            <a:ext cx="69850" cy="107950"/>
          </a:xfrm>
          <a:custGeom>
            <a:avLst/>
            <a:gdLst>
              <a:gd name="T0" fmla="*/ 0 w 26"/>
              <a:gd name="T1" fmla="*/ 36 h 40"/>
              <a:gd name="T2" fmla="*/ 26 w 26"/>
              <a:gd name="T3" fmla="*/ 40 h 40"/>
              <a:gd name="T4" fmla="*/ 26 w 26"/>
              <a:gd name="T5" fmla="*/ 0 h 40"/>
              <a:gd name="T6" fmla="*/ 0 w 26"/>
              <a:gd name="T7" fmla="*/ 36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40">
                <a:moveTo>
                  <a:pt x="0" y="36"/>
                </a:moveTo>
                <a:cubicBezTo>
                  <a:pt x="9" y="38"/>
                  <a:pt x="17" y="40"/>
                  <a:pt x="26" y="40"/>
                </a:cubicBezTo>
                <a:cubicBezTo>
                  <a:pt x="26" y="0"/>
                  <a:pt x="26" y="0"/>
                  <a:pt x="26" y="0"/>
                </a:cubicBezTo>
                <a:cubicBezTo>
                  <a:pt x="17" y="3"/>
                  <a:pt x="7" y="16"/>
                  <a:pt x="0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20"/>
          <p:cNvSpPr/>
          <p:nvPr/>
        </p:nvSpPr>
        <p:spPr bwMode="auto">
          <a:xfrm>
            <a:off x="2757488" y="3695701"/>
            <a:ext cx="109538" cy="87313"/>
          </a:xfrm>
          <a:custGeom>
            <a:avLst/>
            <a:gdLst>
              <a:gd name="T0" fmla="*/ 40 w 40"/>
              <a:gd name="T1" fmla="*/ 23 h 32"/>
              <a:gd name="T2" fmla="*/ 0 w 40"/>
              <a:gd name="T3" fmla="*/ 0 h 32"/>
              <a:gd name="T4" fmla="*/ 17 w 40"/>
              <a:gd name="T5" fmla="*/ 32 h 32"/>
              <a:gd name="T6" fmla="*/ 40 w 40"/>
              <a:gd name="T7" fmla="*/ 23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23"/>
                </a:moveTo>
                <a:cubicBezTo>
                  <a:pt x="29" y="12"/>
                  <a:pt x="16" y="4"/>
                  <a:pt x="0" y="0"/>
                </a:cubicBezTo>
                <a:cubicBezTo>
                  <a:pt x="7" y="8"/>
                  <a:pt x="13" y="19"/>
                  <a:pt x="17" y="32"/>
                </a:cubicBezTo>
                <a:cubicBezTo>
                  <a:pt x="25" y="30"/>
                  <a:pt x="33" y="27"/>
                  <a:pt x="40" y="2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7" name="Freeform 21"/>
          <p:cNvSpPr/>
          <p:nvPr/>
        </p:nvSpPr>
        <p:spPr bwMode="auto">
          <a:xfrm>
            <a:off x="2809876" y="3775076"/>
            <a:ext cx="122238" cy="133350"/>
          </a:xfrm>
          <a:custGeom>
            <a:avLst/>
            <a:gdLst>
              <a:gd name="T0" fmla="*/ 5 w 45"/>
              <a:gd name="T1" fmla="*/ 49 h 49"/>
              <a:gd name="T2" fmla="*/ 45 w 45"/>
              <a:gd name="T3" fmla="*/ 49 h 49"/>
              <a:gd name="T4" fmla="*/ 26 w 45"/>
              <a:gd name="T5" fmla="*/ 0 h 49"/>
              <a:gd name="T6" fmla="*/ 0 w 45"/>
              <a:gd name="T7" fmla="*/ 11 h 49"/>
              <a:gd name="T8" fmla="*/ 5 w 45"/>
              <a:gd name="T9" fmla="*/ 4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5" y="49"/>
                </a:moveTo>
                <a:cubicBezTo>
                  <a:pt x="45" y="49"/>
                  <a:pt x="45" y="49"/>
                  <a:pt x="45" y="49"/>
                </a:cubicBezTo>
                <a:cubicBezTo>
                  <a:pt x="45" y="30"/>
                  <a:pt x="38" y="13"/>
                  <a:pt x="26" y="0"/>
                </a:cubicBezTo>
                <a:cubicBezTo>
                  <a:pt x="18" y="4"/>
                  <a:pt x="9" y="8"/>
                  <a:pt x="0" y="11"/>
                </a:cubicBezTo>
                <a:cubicBezTo>
                  <a:pt x="3" y="22"/>
                  <a:pt x="5" y="35"/>
                  <a:pt x="5" y="4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8" name="Freeform 22"/>
          <p:cNvSpPr/>
          <p:nvPr/>
        </p:nvSpPr>
        <p:spPr bwMode="auto">
          <a:xfrm>
            <a:off x="2606676" y="3808413"/>
            <a:ext cx="85725" cy="100013"/>
          </a:xfrm>
          <a:custGeom>
            <a:avLst/>
            <a:gdLst>
              <a:gd name="T0" fmla="*/ 0 w 32"/>
              <a:gd name="T1" fmla="*/ 37 h 37"/>
              <a:gd name="T2" fmla="*/ 32 w 32"/>
              <a:gd name="T3" fmla="*/ 37 h 37"/>
              <a:gd name="T4" fmla="*/ 32 w 32"/>
              <a:gd name="T5" fmla="*/ 4 h 37"/>
              <a:gd name="T6" fmla="*/ 4 w 32"/>
              <a:gd name="T7" fmla="*/ 0 h 37"/>
              <a:gd name="T8" fmla="*/ 0 w 32"/>
              <a:gd name="T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7">
                <a:moveTo>
                  <a:pt x="0" y="37"/>
                </a:moveTo>
                <a:cubicBezTo>
                  <a:pt x="32" y="37"/>
                  <a:pt x="32" y="37"/>
                  <a:pt x="32" y="37"/>
                </a:cubicBezTo>
                <a:cubicBezTo>
                  <a:pt x="32" y="4"/>
                  <a:pt x="32" y="4"/>
                  <a:pt x="32" y="4"/>
                </a:cubicBezTo>
                <a:cubicBezTo>
                  <a:pt x="23" y="4"/>
                  <a:pt x="13" y="3"/>
                  <a:pt x="4" y="0"/>
                </a:cubicBezTo>
                <a:cubicBezTo>
                  <a:pt x="2" y="11"/>
                  <a:pt x="0" y="23"/>
                  <a:pt x="0" y="3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9" name="Freeform 23"/>
          <p:cNvSpPr/>
          <p:nvPr/>
        </p:nvSpPr>
        <p:spPr bwMode="auto">
          <a:xfrm>
            <a:off x="2714626" y="3930651"/>
            <a:ext cx="90488" cy="98425"/>
          </a:xfrm>
          <a:custGeom>
            <a:avLst/>
            <a:gdLst>
              <a:gd name="T0" fmla="*/ 33 w 33"/>
              <a:gd name="T1" fmla="*/ 0 h 36"/>
              <a:gd name="T2" fmla="*/ 0 w 33"/>
              <a:gd name="T3" fmla="*/ 0 h 36"/>
              <a:gd name="T4" fmla="*/ 0 w 33"/>
              <a:gd name="T5" fmla="*/ 33 h 36"/>
              <a:gd name="T6" fmla="*/ 28 w 33"/>
              <a:gd name="T7" fmla="*/ 36 h 36"/>
              <a:gd name="T8" fmla="*/ 33 w 33"/>
              <a:gd name="T9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6">
                <a:moveTo>
                  <a:pt x="3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3"/>
                  <a:pt x="0" y="33"/>
                  <a:pt x="0" y="33"/>
                </a:cubicBezTo>
                <a:cubicBezTo>
                  <a:pt x="10" y="33"/>
                  <a:pt x="19" y="34"/>
                  <a:pt x="28" y="36"/>
                </a:cubicBezTo>
                <a:cubicBezTo>
                  <a:pt x="31" y="26"/>
                  <a:pt x="33" y="13"/>
                  <a:pt x="3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0" name="Freeform 24"/>
          <p:cNvSpPr/>
          <p:nvPr/>
        </p:nvSpPr>
        <p:spPr bwMode="auto">
          <a:xfrm>
            <a:off x="2606676" y="3930651"/>
            <a:ext cx="85725" cy="98425"/>
          </a:xfrm>
          <a:custGeom>
            <a:avLst/>
            <a:gdLst>
              <a:gd name="T0" fmla="*/ 4 w 32"/>
              <a:gd name="T1" fmla="*/ 36 h 36"/>
              <a:gd name="T2" fmla="*/ 32 w 32"/>
              <a:gd name="T3" fmla="*/ 33 h 36"/>
              <a:gd name="T4" fmla="*/ 32 w 32"/>
              <a:gd name="T5" fmla="*/ 0 h 36"/>
              <a:gd name="T6" fmla="*/ 0 w 32"/>
              <a:gd name="T7" fmla="*/ 0 h 36"/>
              <a:gd name="T8" fmla="*/ 4 w 32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6">
                <a:moveTo>
                  <a:pt x="4" y="36"/>
                </a:moveTo>
                <a:cubicBezTo>
                  <a:pt x="13" y="34"/>
                  <a:pt x="23" y="33"/>
                  <a:pt x="32" y="33"/>
                </a:cubicBezTo>
                <a:cubicBezTo>
                  <a:pt x="32" y="0"/>
                  <a:pt x="32" y="0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3"/>
                  <a:pt x="2" y="26"/>
                  <a:pt x="4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1" name="Freeform 25"/>
          <p:cNvSpPr/>
          <p:nvPr/>
        </p:nvSpPr>
        <p:spPr bwMode="auto">
          <a:xfrm>
            <a:off x="2622551" y="4038601"/>
            <a:ext cx="69850" cy="106363"/>
          </a:xfrm>
          <a:custGeom>
            <a:avLst/>
            <a:gdLst>
              <a:gd name="T0" fmla="*/ 26 w 26"/>
              <a:gd name="T1" fmla="*/ 39 h 39"/>
              <a:gd name="T2" fmla="*/ 26 w 26"/>
              <a:gd name="T3" fmla="*/ 0 h 39"/>
              <a:gd name="T4" fmla="*/ 0 w 26"/>
              <a:gd name="T5" fmla="*/ 3 h 39"/>
              <a:gd name="T6" fmla="*/ 26 w 26"/>
              <a:gd name="T7" fmla="*/ 3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26" y="39"/>
                </a:moveTo>
                <a:cubicBezTo>
                  <a:pt x="26" y="0"/>
                  <a:pt x="26" y="0"/>
                  <a:pt x="26" y="0"/>
                </a:cubicBezTo>
                <a:cubicBezTo>
                  <a:pt x="17" y="0"/>
                  <a:pt x="9" y="1"/>
                  <a:pt x="0" y="3"/>
                </a:cubicBezTo>
                <a:cubicBezTo>
                  <a:pt x="7" y="23"/>
                  <a:pt x="17" y="37"/>
                  <a:pt x="26" y="3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2" name="Freeform 26"/>
          <p:cNvSpPr/>
          <p:nvPr/>
        </p:nvSpPr>
        <p:spPr bwMode="auto">
          <a:xfrm>
            <a:off x="2757488" y="4052888"/>
            <a:ext cx="109538" cy="90488"/>
          </a:xfrm>
          <a:custGeom>
            <a:avLst/>
            <a:gdLst>
              <a:gd name="T0" fmla="*/ 0 w 40"/>
              <a:gd name="T1" fmla="*/ 33 h 33"/>
              <a:gd name="T2" fmla="*/ 40 w 40"/>
              <a:gd name="T3" fmla="*/ 10 h 33"/>
              <a:gd name="T4" fmla="*/ 17 w 40"/>
              <a:gd name="T5" fmla="*/ 0 h 33"/>
              <a:gd name="T6" fmla="*/ 0 w 40"/>
              <a:gd name="T7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3">
                <a:moveTo>
                  <a:pt x="0" y="33"/>
                </a:moveTo>
                <a:cubicBezTo>
                  <a:pt x="16" y="29"/>
                  <a:pt x="30" y="21"/>
                  <a:pt x="40" y="10"/>
                </a:cubicBezTo>
                <a:cubicBezTo>
                  <a:pt x="33" y="6"/>
                  <a:pt x="25" y="3"/>
                  <a:pt x="17" y="0"/>
                </a:cubicBezTo>
                <a:cubicBezTo>
                  <a:pt x="13" y="14"/>
                  <a:pt x="7" y="25"/>
                  <a:pt x="0" y="3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3" name="Freeform 27"/>
          <p:cNvSpPr/>
          <p:nvPr/>
        </p:nvSpPr>
        <p:spPr bwMode="auto">
          <a:xfrm>
            <a:off x="2543176" y="3695701"/>
            <a:ext cx="109538" cy="87313"/>
          </a:xfrm>
          <a:custGeom>
            <a:avLst/>
            <a:gdLst>
              <a:gd name="T0" fmla="*/ 40 w 40"/>
              <a:gd name="T1" fmla="*/ 0 h 32"/>
              <a:gd name="T2" fmla="*/ 0 w 40"/>
              <a:gd name="T3" fmla="*/ 23 h 32"/>
              <a:gd name="T4" fmla="*/ 22 w 40"/>
              <a:gd name="T5" fmla="*/ 32 h 32"/>
              <a:gd name="T6" fmla="*/ 40 w 40"/>
              <a:gd name="T7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0"/>
                </a:moveTo>
                <a:cubicBezTo>
                  <a:pt x="24" y="4"/>
                  <a:pt x="10" y="12"/>
                  <a:pt x="0" y="23"/>
                </a:cubicBezTo>
                <a:cubicBezTo>
                  <a:pt x="7" y="27"/>
                  <a:pt x="14" y="30"/>
                  <a:pt x="22" y="32"/>
                </a:cubicBezTo>
                <a:cubicBezTo>
                  <a:pt x="27" y="19"/>
                  <a:pt x="33" y="8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Freeform 28"/>
          <p:cNvSpPr/>
          <p:nvPr/>
        </p:nvSpPr>
        <p:spPr bwMode="auto">
          <a:xfrm>
            <a:off x="2809876" y="3930651"/>
            <a:ext cx="122238" cy="133350"/>
          </a:xfrm>
          <a:custGeom>
            <a:avLst/>
            <a:gdLst>
              <a:gd name="T0" fmla="*/ 0 w 45"/>
              <a:gd name="T1" fmla="*/ 38 h 49"/>
              <a:gd name="T2" fmla="*/ 26 w 45"/>
              <a:gd name="T3" fmla="*/ 49 h 49"/>
              <a:gd name="T4" fmla="*/ 45 w 45"/>
              <a:gd name="T5" fmla="*/ 0 h 49"/>
              <a:gd name="T6" fmla="*/ 5 w 45"/>
              <a:gd name="T7" fmla="*/ 0 h 49"/>
              <a:gd name="T8" fmla="*/ 0 w 45"/>
              <a:gd name="T9" fmla="*/ 38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0" y="38"/>
                </a:moveTo>
                <a:cubicBezTo>
                  <a:pt x="10" y="41"/>
                  <a:pt x="18" y="45"/>
                  <a:pt x="26" y="49"/>
                </a:cubicBezTo>
                <a:cubicBezTo>
                  <a:pt x="38" y="36"/>
                  <a:pt x="45" y="19"/>
                  <a:pt x="45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14"/>
                  <a:pt x="3" y="27"/>
                  <a:pt x="0" y="3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Freeform 29"/>
          <p:cNvSpPr/>
          <p:nvPr/>
        </p:nvSpPr>
        <p:spPr bwMode="auto">
          <a:xfrm>
            <a:off x="2714626" y="4038601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10" y="36"/>
                  <a:pt x="20" y="23"/>
                  <a:pt x="26" y="3"/>
                </a:cubicBezTo>
                <a:cubicBezTo>
                  <a:pt x="18" y="1"/>
                  <a:pt x="9" y="0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Freeform 30"/>
          <p:cNvSpPr/>
          <p:nvPr/>
        </p:nvSpPr>
        <p:spPr bwMode="auto">
          <a:xfrm>
            <a:off x="2474913" y="3775076"/>
            <a:ext cx="122238" cy="133350"/>
          </a:xfrm>
          <a:custGeom>
            <a:avLst/>
            <a:gdLst>
              <a:gd name="T0" fmla="*/ 45 w 45"/>
              <a:gd name="T1" fmla="*/ 10 h 49"/>
              <a:gd name="T2" fmla="*/ 19 w 45"/>
              <a:gd name="T3" fmla="*/ 0 h 49"/>
              <a:gd name="T4" fmla="*/ 0 w 45"/>
              <a:gd name="T5" fmla="*/ 49 h 49"/>
              <a:gd name="T6" fmla="*/ 40 w 45"/>
              <a:gd name="T7" fmla="*/ 49 h 49"/>
              <a:gd name="T8" fmla="*/ 45 w 45"/>
              <a:gd name="T9" fmla="*/ 1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5" y="10"/>
                </a:moveTo>
                <a:cubicBezTo>
                  <a:pt x="36" y="8"/>
                  <a:pt x="28" y="4"/>
                  <a:pt x="19" y="0"/>
                </a:cubicBezTo>
                <a:cubicBezTo>
                  <a:pt x="8" y="13"/>
                  <a:pt x="1" y="30"/>
                  <a:pt x="0" y="49"/>
                </a:cubicBezTo>
                <a:cubicBezTo>
                  <a:pt x="40" y="49"/>
                  <a:pt x="40" y="49"/>
                  <a:pt x="40" y="49"/>
                </a:cubicBezTo>
                <a:cubicBezTo>
                  <a:pt x="41" y="35"/>
                  <a:pt x="42" y="22"/>
                  <a:pt x="45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31"/>
          <p:cNvSpPr/>
          <p:nvPr/>
        </p:nvSpPr>
        <p:spPr bwMode="auto">
          <a:xfrm>
            <a:off x="2474913" y="3930651"/>
            <a:ext cx="122238" cy="133350"/>
          </a:xfrm>
          <a:custGeom>
            <a:avLst/>
            <a:gdLst>
              <a:gd name="T0" fmla="*/ 40 w 45"/>
              <a:gd name="T1" fmla="*/ 0 h 49"/>
              <a:gd name="T2" fmla="*/ 0 w 45"/>
              <a:gd name="T3" fmla="*/ 0 h 49"/>
              <a:gd name="T4" fmla="*/ 19 w 45"/>
              <a:gd name="T5" fmla="*/ 49 h 49"/>
              <a:gd name="T6" fmla="*/ 45 w 45"/>
              <a:gd name="T7" fmla="*/ 38 h 49"/>
              <a:gd name="T8" fmla="*/ 40 w 45"/>
              <a:gd name="T9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0" y="0"/>
                </a:moveTo>
                <a:cubicBezTo>
                  <a:pt x="0" y="0"/>
                  <a:pt x="0" y="0"/>
                  <a:pt x="0" y="0"/>
                </a:cubicBezTo>
                <a:cubicBezTo>
                  <a:pt x="1" y="19"/>
                  <a:pt x="8" y="36"/>
                  <a:pt x="19" y="49"/>
                </a:cubicBezTo>
                <a:cubicBezTo>
                  <a:pt x="28" y="45"/>
                  <a:pt x="36" y="41"/>
                  <a:pt x="45" y="38"/>
                </a:cubicBezTo>
                <a:cubicBezTo>
                  <a:pt x="42" y="27"/>
                  <a:pt x="41" y="14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" name="Freeform 32"/>
          <p:cNvSpPr/>
          <p:nvPr/>
        </p:nvSpPr>
        <p:spPr bwMode="auto">
          <a:xfrm>
            <a:off x="2541588" y="4052888"/>
            <a:ext cx="111125" cy="90488"/>
          </a:xfrm>
          <a:custGeom>
            <a:avLst/>
            <a:gdLst>
              <a:gd name="T0" fmla="*/ 0 w 41"/>
              <a:gd name="T1" fmla="*/ 10 h 33"/>
              <a:gd name="T2" fmla="*/ 41 w 41"/>
              <a:gd name="T3" fmla="*/ 33 h 33"/>
              <a:gd name="T4" fmla="*/ 23 w 41"/>
              <a:gd name="T5" fmla="*/ 0 h 33"/>
              <a:gd name="T6" fmla="*/ 0 w 41"/>
              <a:gd name="T7" fmla="*/ 1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" h="33">
                <a:moveTo>
                  <a:pt x="0" y="10"/>
                </a:moveTo>
                <a:cubicBezTo>
                  <a:pt x="11" y="21"/>
                  <a:pt x="25" y="29"/>
                  <a:pt x="41" y="33"/>
                </a:cubicBezTo>
                <a:cubicBezTo>
                  <a:pt x="33" y="25"/>
                  <a:pt x="28" y="14"/>
                  <a:pt x="23" y="0"/>
                </a:cubicBezTo>
                <a:cubicBezTo>
                  <a:pt x="15" y="3"/>
                  <a:pt x="8" y="6"/>
                  <a:pt x="0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Freeform 33"/>
          <p:cNvSpPr/>
          <p:nvPr/>
        </p:nvSpPr>
        <p:spPr bwMode="auto">
          <a:xfrm>
            <a:off x="3409951" y="3657601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" name="Freeform 34"/>
          <p:cNvSpPr/>
          <p:nvPr/>
        </p:nvSpPr>
        <p:spPr bwMode="auto">
          <a:xfrm>
            <a:off x="3783013" y="3657601"/>
            <a:ext cx="169863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5" y="0"/>
                  <a:pt x="2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1" name="Freeform 35"/>
          <p:cNvSpPr>
            <a:spLocks noEditPoints="1"/>
          </p:cNvSpPr>
          <p:nvPr/>
        </p:nvSpPr>
        <p:spPr bwMode="auto">
          <a:xfrm>
            <a:off x="3443288" y="372268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6 h 176"/>
              <a:gd name="T6" fmla="*/ 1 w 176"/>
              <a:gd name="T7" fmla="*/ 171 h 176"/>
              <a:gd name="T8" fmla="*/ 7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5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92 w 176"/>
              <a:gd name="T27" fmla="*/ 96 h 176"/>
              <a:gd name="T28" fmla="*/ 40 w 176"/>
              <a:gd name="T29" fmla="*/ 96 h 176"/>
              <a:gd name="T30" fmla="*/ 40 w 176"/>
              <a:gd name="T31" fmla="*/ 88 h 176"/>
              <a:gd name="T32" fmla="*/ 84 w 176"/>
              <a:gd name="T33" fmla="*/ 88 h 176"/>
              <a:gd name="T34" fmla="*/ 84 w 176"/>
              <a:gd name="T35" fmla="*/ 24 h 176"/>
              <a:gd name="T36" fmla="*/ 92 w 176"/>
              <a:gd name="T37" fmla="*/ 24 h 176"/>
              <a:gd name="T38" fmla="*/ 92 w 176"/>
              <a:gd name="T39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8" y="130"/>
                  <a:pt x="22" y="146"/>
                </a:cubicBezTo>
                <a:cubicBezTo>
                  <a:pt x="1" y="171"/>
                  <a:pt x="1" y="171"/>
                  <a:pt x="1" y="171"/>
                </a:cubicBezTo>
                <a:cubicBezTo>
                  <a:pt x="7" y="176"/>
                  <a:pt x="7" y="176"/>
                  <a:pt x="7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7"/>
                  <a:pt x="65" y="176"/>
                  <a:pt x="88" y="176"/>
                </a:cubicBezTo>
                <a:cubicBezTo>
                  <a:pt x="112" y="176"/>
                  <a:pt x="134" y="167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5" y="171"/>
                  <a:pt x="175" y="171"/>
                  <a:pt x="175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92" y="96"/>
                </a:moveTo>
                <a:cubicBezTo>
                  <a:pt x="40" y="96"/>
                  <a:pt x="40" y="96"/>
                  <a:pt x="40" y="96"/>
                </a:cubicBezTo>
                <a:cubicBezTo>
                  <a:pt x="40" y="88"/>
                  <a:pt x="40" y="88"/>
                  <a:pt x="40" y="88"/>
                </a:cubicBezTo>
                <a:cubicBezTo>
                  <a:pt x="84" y="88"/>
                  <a:pt x="84" y="88"/>
                  <a:pt x="84" y="88"/>
                </a:cubicBezTo>
                <a:cubicBezTo>
                  <a:pt x="84" y="24"/>
                  <a:pt x="84" y="24"/>
                  <a:pt x="84" y="24"/>
                </a:cubicBezTo>
                <a:cubicBezTo>
                  <a:pt x="92" y="24"/>
                  <a:pt x="92" y="24"/>
                  <a:pt x="92" y="24"/>
                </a:cubicBezTo>
                <a:lnTo>
                  <a:pt x="92" y="9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" name="Freeform 36"/>
          <p:cNvSpPr>
            <a:spLocks noEditPoints="1"/>
          </p:cNvSpPr>
          <p:nvPr/>
        </p:nvSpPr>
        <p:spPr bwMode="auto">
          <a:xfrm>
            <a:off x="4398963" y="3633788"/>
            <a:ext cx="500063" cy="544513"/>
          </a:xfrm>
          <a:custGeom>
            <a:avLst/>
            <a:gdLst>
              <a:gd name="T0" fmla="*/ 160 w 184"/>
              <a:gd name="T1" fmla="*/ 46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8 h 200"/>
              <a:gd name="T8" fmla="*/ 163 w 184"/>
              <a:gd name="T9" fmla="*/ 18 h 200"/>
              <a:gd name="T10" fmla="*/ 155 w 184"/>
              <a:gd name="T11" fmla="*/ 27 h 200"/>
              <a:gd name="T12" fmla="*/ 161 w 184"/>
              <a:gd name="T13" fmla="*/ 34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6 h 200"/>
              <a:gd name="T32" fmla="*/ 96 w 184"/>
              <a:gd name="T33" fmla="*/ 119 h 200"/>
              <a:gd name="T34" fmla="*/ 96 w 184"/>
              <a:gd name="T35" fmla="*/ 136 h 200"/>
              <a:gd name="T36" fmla="*/ 88 w 184"/>
              <a:gd name="T37" fmla="*/ 136 h 200"/>
              <a:gd name="T38" fmla="*/ 88 w 184"/>
              <a:gd name="T39" fmla="*/ 119 h 200"/>
              <a:gd name="T40" fmla="*/ 80 w 184"/>
              <a:gd name="T41" fmla="*/ 108 h 200"/>
              <a:gd name="T42" fmla="*/ 88 w 184"/>
              <a:gd name="T43" fmla="*/ 97 h 200"/>
              <a:gd name="T44" fmla="*/ 88 w 184"/>
              <a:gd name="T45" fmla="*/ 44 h 200"/>
              <a:gd name="T46" fmla="*/ 96 w 184"/>
              <a:gd name="T47" fmla="*/ 44 h 200"/>
              <a:gd name="T48" fmla="*/ 96 w 184"/>
              <a:gd name="T49" fmla="*/ 97 h 200"/>
              <a:gd name="T50" fmla="*/ 104 w 184"/>
              <a:gd name="T51" fmla="*/ 108 h 200"/>
              <a:gd name="T52" fmla="*/ 96 w 184"/>
              <a:gd name="T53" fmla="*/ 119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4" h="200">
                <a:moveTo>
                  <a:pt x="160" y="46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7"/>
                  <a:pt x="155" y="27"/>
                  <a:pt x="155" y="27"/>
                </a:cubicBezTo>
                <a:cubicBezTo>
                  <a:pt x="161" y="34"/>
                  <a:pt x="161" y="34"/>
                  <a:pt x="161" y="34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7"/>
                  <a:pt x="120" y="18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9"/>
                  <a:pt x="42" y="200"/>
                  <a:pt x="92" y="200"/>
                </a:cubicBezTo>
                <a:cubicBezTo>
                  <a:pt x="143" y="200"/>
                  <a:pt x="184" y="159"/>
                  <a:pt x="184" y="108"/>
                </a:cubicBezTo>
                <a:cubicBezTo>
                  <a:pt x="184" y="84"/>
                  <a:pt x="175" y="62"/>
                  <a:pt x="160" y="46"/>
                </a:cubicBezTo>
                <a:close/>
                <a:moveTo>
                  <a:pt x="96" y="119"/>
                </a:moveTo>
                <a:cubicBezTo>
                  <a:pt x="96" y="136"/>
                  <a:pt x="96" y="136"/>
                  <a:pt x="96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4" y="118"/>
                  <a:pt x="80" y="113"/>
                  <a:pt x="80" y="108"/>
                </a:cubicBezTo>
                <a:cubicBezTo>
                  <a:pt x="80" y="103"/>
                  <a:pt x="84" y="99"/>
                  <a:pt x="88" y="97"/>
                </a:cubicBezTo>
                <a:cubicBezTo>
                  <a:pt x="88" y="44"/>
                  <a:pt x="88" y="44"/>
                  <a:pt x="88" y="44"/>
                </a:cubicBezTo>
                <a:cubicBezTo>
                  <a:pt x="96" y="44"/>
                  <a:pt x="96" y="44"/>
                  <a:pt x="96" y="44"/>
                </a:cubicBezTo>
                <a:cubicBezTo>
                  <a:pt x="96" y="97"/>
                  <a:pt x="96" y="97"/>
                  <a:pt x="96" y="97"/>
                </a:cubicBezTo>
                <a:cubicBezTo>
                  <a:pt x="101" y="99"/>
                  <a:pt x="104" y="103"/>
                  <a:pt x="104" y="108"/>
                </a:cubicBezTo>
                <a:cubicBezTo>
                  <a:pt x="104" y="113"/>
                  <a:pt x="101" y="118"/>
                  <a:pt x="96" y="11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" name="Freeform 37"/>
          <p:cNvSpPr>
            <a:spLocks noEditPoints="1"/>
          </p:cNvSpPr>
          <p:nvPr/>
        </p:nvSpPr>
        <p:spPr bwMode="auto">
          <a:xfrm>
            <a:off x="5365751" y="3646488"/>
            <a:ext cx="544513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54 w 200"/>
              <a:gd name="T11" fmla="*/ 53 h 200"/>
              <a:gd name="T12" fmla="*/ 59 w 200"/>
              <a:gd name="T13" fmla="*/ 53 h 200"/>
              <a:gd name="T14" fmla="*/ 107 w 200"/>
              <a:gd name="T15" fmla="*/ 90 h 200"/>
              <a:gd name="T16" fmla="*/ 108 w 200"/>
              <a:gd name="T17" fmla="*/ 91 h 200"/>
              <a:gd name="T18" fmla="*/ 112 w 200"/>
              <a:gd name="T19" fmla="*/ 100 h 200"/>
              <a:gd name="T20" fmla="*/ 100 w 200"/>
              <a:gd name="T21" fmla="*/ 112 h 200"/>
              <a:gd name="T22" fmla="*/ 91 w 200"/>
              <a:gd name="T23" fmla="*/ 107 h 200"/>
              <a:gd name="T24" fmla="*/ 91 w 200"/>
              <a:gd name="T25" fmla="*/ 107 h 200"/>
              <a:gd name="T26" fmla="*/ 53 w 200"/>
              <a:gd name="T27" fmla="*/ 59 h 200"/>
              <a:gd name="T28" fmla="*/ 54 w 200"/>
              <a:gd name="T29" fmla="*/ 53 h 200"/>
              <a:gd name="T30" fmla="*/ 100 w 200"/>
              <a:gd name="T31" fmla="*/ 192 h 200"/>
              <a:gd name="T32" fmla="*/ 8 w 200"/>
              <a:gd name="T33" fmla="*/ 100 h 200"/>
              <a:gd name="T34" fmla="*/ 35 w 200"/>
              <a:gd name="T35" fmla="*/ 35 h 200"/>
              <a:gd name="T36" fmla="*/ 41 w 200"/>
              <a:gd name="T37" fmla="*/ 40 h 200"/>
              <a:gd name="T38" fmla="*/ 16 w 200"/>
              <a:gd name="T39" fmla="*/ 100 h 200"/>
              <a:gd name="T40" fmla="*/ 100 w 200"/>
              <a:gd name="T41" fmla="*/ 184 h 200"/>
              <a:gd name="T42" fmla="*/ 184 w 200"/>
              <a:gd name="T43" fmla="*/ 100 h 200"/>
              <a:gd name="T44" fmla="*/ 104 w 200"/>
              <a:gd name="T45" fmla="*/ 16 h 200"/>
              <a:gd name="T46" fmla="*/ 104 w 200"/>
              <a:gd name="T47" fmla="*/ 48 h 200"/>
              <a:gd name="T48" fmla="*/ 96 w 200"/>
              <a:gd name="T49" fmla="*/ 48 h 200"/>
              <a:gd name="T50" fmla="*/ 96 w 200"/>
              <a:gd name="T51" fmla="*/ 16 h 200"/>
              <a:gd name="T52" fmla="*/ 96 w 200"/>
              <a:gd name="T53" fmla="*/ 12 h 200"/>
              <a:gd name="T54" fmla="*/ 96 w 200"/>
              <a:gd name="T55" fmla="*/ 8 h 200"/>
              <a:gd name="T56" fmla="*/ 100 w 200"/>
              <a:gd name="T57" fmla="*/ 8 h 200"/>
              <a:gd name="T58" fmla="*/ 192 w 200"/>
              <a:gd name="T59" fmla="*/ 100 h 200"/>
              <a:gd name="T60" fmla="*/ 100 w 200"/>
              <a:gd name="T6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54" y="53"/>
                </a:moveTo>
                <a:cubicBezTo>
                  <a:pt x="55" y="52"/>
                  <a:pt x="58" y="52"/>
                  <a:pt x="59" y="53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08" y="90"/>
                  <a:pt x="108" y="91"/>
                  <a:pt x="108" y="91"/>
                </a:cubicBezTo>
                <a:cubicBezTo>
                  <a:pt x="111" y="93"/>
                  <a:pt x="112" y="96"/>
                  <a:pt x="112" y="100"/>
                </a:cubicBezTo>
                <a:cubicBezTo>
                  <a:pt x="112" y="107"/>
                  <a:pt x="107" y="112"/>
                  <a:pt x="100" y="112"/>
                </a:cubicBezTo>
                <a:cubicBezTo>
                  <a:pt x="97" y="112"/>
                  <a:pt x="93" y="110"/>
                  <a:pt x="91" y="107"/>
                </a:cubicBezTo>
                <a:cubicBezTo>
                  <a:pt x="91" y="107"/>
                  <a:pt x="91" y="107"/>
                  <a:pt x="91" y="107"/>
                </a:cubicBezTo>
                <a:cubicBezTo>
                  <a:pt x="53" y="59"/>
                  <a:pt x="53" y="59"/>
                  <a:pt x="53" y="59"/>
                </a:cubicBezTo>
                <a:cubicBezTo>
                  <a:pt x="52" y="57"/>
                  <a:pt x="52" y="54"/>
                  <a:pt x="54" y="53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41" y="40"/>
                  <a:pt x="41" y="40"/>
                  <a:pt x="41" y="40"/>
                </a:cubicBezTo>
                <a:cubicBezTo>
                  <a:pt x="26" y="56"/>
                  <a:pt x="16" y="77"/>
                  <a:pt x="16" y="100"/>
                </a:cubicBezTo>
                <a:cubicBezTo>
                  <a:pt x="16" y="146"/>
                  <a:pt x="54" y="184"/>
                  <a:pt x="100" y="184"/>
                </a:cubicBezTo>
                <a:cubicBezTo>
                  <a:pt x="147" y="184"/>
                  <a:pt x="184" y="146"/>
                  <a:pt x="184" y="100"/>
                </a:cubicBezTo>
                <a:cubicBezTo>
                  <a:pt x="184" y="55"/>
                  <a:pt x="149" y="18"/>
                  <a:pt x="104" y="16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96" y="16"/>
                  <a:pt x="96" y="16"/>
                  <a:pt x="96" y="16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8"/>
                  <a:pt x="96" y="8"/>
                  <a:pt x="96" y="8"/>
                </a:cubicBezTo>
                <a:cubicBezTo>
                  <a:pt x="98" y="8"/>
                  <a:pt x="99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4" name="Freeform 38"/>
          <p:cNvSpPr>
            <a:spLocks noEditPoints="1"/>
          </p:cNvSpPr>
          <p:nvPr/>
        </p:nvSpPr>
        <p:spPr bwMode="auto">
          <a:xfrm>
            <a:off x="6376988" y="3668713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04 w 192"/>
              <a:gd name="T11" fmla="*/ 112 h 192"/>
              <a:gd name="T12" fmla="*/ 48 w 192"/>
              <a:gd name="T13" fmla="*/ 112 h 192"/>
              <a:gd name="T14" fmla="*/ 48 w 192"/>
              <a:gd name="T15" fmla="*/ 104 h 192"/>
              <a:gd name="T16" fmla="*/ 96 w 192"/>
              <a:gd name="T17" fmla="*/ 104 h 192"/>
              <a:gd name="T18" fmla="*/ 96 w 192"/>
              <a:gd name="T19" fmla="*/ 32 h 192"/>
              <a:gd name="T20" fmla="*/ 104 w 192"/>
              <a:gd name="T21" fmla="*/ 32 h 192"/>
              <a:gd name="T22" fmla="*/ 104 w 192"/>
              <a:gd name="T23" fmla="*/ 11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04" y="112"/>
                </a:moveTo>
                <a:cubicBezTo>
                  <a:pt x="48" y="112"/>
                  <a:pt x="48" y="112"/>
                  <a:pt x="48" y="112"/>
                </a:cubicBezTo>
                <a:cubicBezTo>
                  <a:pt x="48" y="104"/>
                  <a:pt x="48" y="104"/>
                  <a:pt x="48" y="104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96" y="32"/>
                  <a:pt x="96" y="32"/>
                  <a:pt x="96" y="32"/>
                </a:cubicBezTo>
                <a:cubicBezTo>
                  <a:pt x="104" y="32"/>
                  <a:pt x="104" y="32"/>
                  <a:pt x="104" y="32"/>
                </a:cubicBezTo>
                <a:lnTo>
                  <a:pt x="104" y="11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5" name="Freeform 39"/>
          <p:cNvSpPr>
            <a:spLocks noEditPoints="1"/>
          </p:cNvSpPr>
          <p:nvPr/>
        </p:nvSpPr>
        <p:spPr bwMode="auto">
          <a:xfrm>
            <a:off x="7327901" y="2679701"/>
            <a:ext cx="514350" cy="512763"/>
          </a:xfrm>
          <a:custGeom>
            <a:avLst/>
            <a:gdLst>
              <a:gd name="T0" fmla="*/ 134 w 189"/>
              <a:gd name="T1" fmla="*/ 124 h 188"/>
              <a:gd name="T2" fmla="*/ 152 w 189"/>
              <a:gd name="T3" fmla="*/ 76 h 188"/>
              <a:gd name="T4" fmla="*/ 76 w 189"/>
              <a:gd name="T5" fmla="*/ 0 h 188"/>
              <a:gd name="T6" fmla="*/ 0 w 189"/>
              <a:gd name="T7" fmla="*/ 76 h 188"/>
              <a:gd name="T8" fmla="*/ 76 w 189"/>
              <a:gd name="T9" fmla="*/ 152 h 188"/>
              <a:gd name="T10" fmla="*/ 125 w 189"/>
              <a:gd name="T11" fmla="*/ 134 h 188"/>
              <a:gd name="T12" fmla="*/ 179 w 189"/>
              <a:gd name="T13" fmla="*/ 188 h 188"/>
              <a:gd name="T14" fmla="*/ 189 w 189"/>
              <a:gd name="T15" fmla="*/ 179 h 188"/>
              <a:gd name="T16" fmla="*/ 134 w 189"/>
              <a:gd name="T17" fmla="*/ 124 h 188"/>
              <a:gd name="T18" fmla="*/ 76 w 189"/>
              <a:gd name="T19" fmla="*/ 144 h 188"/>
              <a:gd name="T20" fmla="*/ 8 w 189"/>
              <a:gd name="T21" fmla="*/ 76 h 188"/>
              <a:gd name="T22" fmla="*/ 76 w 189"/>
              <a:gd name="T23" fmla="*/ 8 h 188"/>
              <a:gd name="T24" fmla="*/ 144 w 189"/>
              <a:gd name="T25" fmla="*/ 76 h 188"/>
              <a:gd name="T26" fmla="*/ 76 w 189"/>
              <a:gd name="T27" fmla="*/ 144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8">
                <a:moveTo>
                  <a:pt x="134" y="124"/>
                </a:moveTo>
                <a:cubicBezTo>
                  <a:pt x="145" y="111"/>
                  <a:pt x="152" y="94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5"/>
                  <a:pt x="125" y="134"/>
                </a:cubicBezTo>
                <a:cubicBezTo>
                  <a:pt x="179" y="188"/>
                  <a:pt x="179" y="188"/>
                  <a:pt x="179" y="188"/>
                </a:cubicBezTo>
                <a:cubicBezTo>
                  <a:pt x="189" y="179"/>
                  <a:pt x="189" y="179"/>
                  <a:pt x="189" y="179"/>
                </a:cubicBezTo>
                <a:lnTo>
                  <a:pt x="134" y="124"/>
                </a:lnTo>
                <a:close/>
                <a:moveTo>
                  <a:pt x="76" y="144"/>
                </a:moveTo>
                <a:cubicBezTo>
                  <a:pt x="38" y="144"/>
                  <a:pt x="8" y="113"/>
                  <a:pt x="8" y="76"/>
                </a:cubicBezTo>
                <a:cubicBezTo>
                  <a:pt x="8" y="38"/>
                  <a:pt x="38" y="8"/>
                  <a:pt x="76" y="8"/>
                </a:cubicBezTo>
                <a:cubicBezTo>
                  <a:pt x="113" y="8"/>
                  <a:pt x="144" y="38"/>
                  <a:pt x="144" y="76"/>
                </a:cubicBezTo>
                <a:cubicBezTo>
                  <a:pt x="144" y="113"/>
                  <a:pt x="113" y="144"/>
                  <a:pt x="76" y="14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6" name="Oval 40"/>
          <p:cNvSpPr>
            <a:spLocks noChangeArrowheads="1"/>
          </p:cNvSpPr>
          <p:nvPr/>
        </p:nvSpPr>
        <p:spPr bwMode="auto">
          <a:xfrm>
            <a:off x="7370763" y="2722563"/>
            <a:ext cx="327025" cy="327025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7" name="Freeform 41"/>
          <p:cNvSpPr>
            <a:spLocks noEditPoints="1"/>
          </p:cNvSpPr>
          <p:nvPr/>
        </p:nvSpPr>
        <p:spPr bwMode="auto">
          <a:xfrm>
            <a:off x="7399338" y="3635376"/>
            <a:ext cx="412750" cy="546100"/>
          </a:xfrm>
          <a:custGeom>
            <a:avLst/>
            <a:gdLst>
              <a:gd name="T0" fmla="*/ 112 w 152"/>
              <a:gd name="T1" fmla="*/ 24 h 200"/>
              <a:gd name="T2" fmla="*/ 112 w 152"/>
              <a:gd name="T3" fmla="*/ 16 h 200"/>
              <a:gd name="T4" fmla="*/ 96 w 152"/>
              <a:gd name="T5" fmla="*/ 0 h 200"/>
              <a:gd name="T6" fmla="*/ 56 w 152"/>
              <a:gd name="T7" fmla="*/ 0 h 200"/>
              <a:gd name="T8" fmla="*/ 40 w 152"/>
              <a:gd name="T9" fmla="*/ 16 h 200"/>
              <a:gd name="T10" fmla="*/ 40 w 152"/>
              <a:gd name="T11" fmla="*/ 24 h 200"/>
              <a:gd name="T12" fmla="*/ 0 w 152"/>
              <a:gd name="T13" fmla="*/ 24 h 200"/>
              <a:gd name="T14" fmla="*/ 0 w 152"/>
              <a:gd name="T15" fmla="*/ 32 h 200"/>
              <a:gd name="T16" fmla="*/ 9 w 152"/>
              <a:gd name="T17" fmla="*/ 32 h 200"/>
              <a:gd name="T18" fmla="*/ 17 w 152"/>
              <a:gd name="T19" fmla="*/ 184 h 200"/>
              <a:gd name="T20" fmla="*/ 33 w 152"/>
              <a:gd name="T21" fmla="*/ 200 h 200"/>
              <a:gd name="T22" fmla="*/ 121 w 152"/>
              <a:gd name="T23" fmla="*/ 200 h 200"/>
              <a:gd name="T24" fmla="*/ 137 w 152"/>
              <a:gd name="T25" fmla="*/ 184 h 200"/>
              <a:gd name="T26" fmla="*/ 145 w 152"/>
              <a:gd name="T27" fmla="*/ 32 h 200"/>
              <a:gd name="T28" fmla="*/ 152 w 152"/>
              <a:gd name="T29" fmla="*/ 32 h 200"/>
              <a:gd name="T30" fmla="*/ 152 w 152"/>
              <a:gd name="T31" fmla="*/ 24 h 200"/>
              <a:gd name="T32" fmla="*/ 11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49 w 152"/>
              <a:gd name="T49" fmla="*/ 176 h 200"/>
              <a:gd name="T50" fmla="*/ 40 w 152"/>
              <a:gd name="T51" fmla="*/ 48 h 200"/>
              <a:gd name="T52" fmla="*/ 48 w 152"/>
              <a:gd name="T53" fmla="*/ 48 h 200"/>
              <a:gd name="T54" fmla="*/ 57 w 152"/>
              <a:gd name="T55" fmla="*/ 176 h 200"/>
              <a:gd name="T56" fmla="*/ 49 w 152"/>
              <a:gd name="T57" fmla="*/ 176 h 200"/>
              <a:gd name="T58" fmla="*/ 80 w 152"/>
              <a:gd name="T59" fmla="*/ 176 h 200"/>
              <a:gd name="T60" fmla="*/ 72 w 152"/>
              <a:gd name="T61" fmla="*/ 176 h 200"/>
              <a:gd name="T62" fmla="*/ 72 w 152"/>
              <a:gd name="T63" fmla="*/ 48 h 200"/>
              <a:gd name="T64" fmla="*/ 80 w 152"/>
              <a:gd name="T65" fmla="*/ 48 h 200"/>
              <a:gd name="T66" fmla="*/ 80 w 152"/>
              <a:gd name="T67" fmla="*/ 176 h 200"/>
              <a:gd name="T68" fmla="*/ 104 w 152"/>
              <a:gd name="T69" fmla="*/ 176 h 200"/>
              <a:gd name="T70" fmla="*/ 96 w 152"/>
              <a:gd name="T71" fmla="*/ 176 h 200"/>
              <a:gd name="T72" fmla="*/ 105 w 152"/>
              <a:gd name="T73" fmla="*/ 48 h 200"/>
              <a:gd name="T74" fmla="*/ 112 w 152"/>
              <a:gd name="T75" fmla="*/ 48 h 200"/>
              <a:gd name="T76" fmla="*/ 104 w 152"/>
              <a:gd name="T77" fmla="*/ 17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2" h="200">
                <a:moveTo>
                  <a:pt x="112" y="24"/>
                </a:move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3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3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cubicBezTo>
                  <a:pt x="152" y="24"/>
                  <a:pt x="152" y="24"/>
                  <a:pt x="152" y="24"/>
                </a:cubicBezTo>
                <a:lnTo>
                  <a:pt x="11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49" y="176"/>
                </a:moveTo>
                <a:cubicBezTo>
                  <a:pt x="40" y="48"/>
                  <a:pt x="40" y="48"/>
                  <a:pt x="40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57" y="176"/>
                  <a:pt x="57" y="176"/>
                  <a:pt x="57" y="176"/>
                </a:cubicBezTo>
                <a:lnTo>
                  <a:pt x="49" y="176"/>
                </a:lnTo>
                <a:close/>
                <a:moveTo>
                  <a:pt x="80" y="176"/>
                </a:moveTo>
                <a:cubicBezTo>
                  <a:pt x="72" y="176"/>
                  <a:pt x="72" y="176"/>
                  <a:pt x="72" y="176"/>
                </a:cubicBezTo>
                <a:cubicBezTo>
                  <a:pt x="72" y="48"/>
                  <a:pt x="72" y="48"/>
                  <a:pt x="72" y="48"/>
                </a:cubicBezTo>
                <a:cubicBezTo>
                  <a:pt x="80" y="48"/>
                  <a:pt x="80" y="48"/>
                  <a:pt x="80" y="48"/>
                </a:cubicBezTo>
                <a:lnTo>
                  <a:pt x="80" y="176"/>
                </a:lnTo>
                <a:close/>
                <a:moveTo>
                  <a:pt x="104" y="176"/>
                </a:moveTo>
                <a:cubicBezTo>
                  <a:pt x="96" y="176"/>
                  <a:pt x="96" y="176"/>
                  <a:pt x="96" y="176"/>
                </a:cubicBezTo>
                <a:cubicBezTo>
                  <a:pt x="105" y="48"/>
                  <a:pt x="105" y="48"/>
                  <a:pt x="105" y="48"/>
                </a:cubicBezTo>
                <a:cubicBezTo>
                  <a:pt x="112" y="48"/>
                  <a:pt x="112" y="48"/>
                  <a:pt x="112" y="48"/>
                </a:cubicBezTo>
                <a:lnTo>
                  <a:pt x="104" y="17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8" name="Freeform 42"/>
          <p:cNvSpPr>
            <a:spLocks noEditPoints="1"/>
          </p:cNvSpPr>
          <p:nvPr/>
        </p:nvSpPr>
        <p:spPr bwMode="auto">
          <a:xfrm>
            <a:off x="7323138" y="1782763"/>
            <a:ext cx="542925" cy="371475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9" name="Freeform 43"/>
          <p:cNvSpPr/>
          <p:nvPr/>
        </p:nvSpPr>
        <p:spPr bwMode="auto">
          <a:xfrm>
            <a:off x="8313738" y="1724026"/>
            <a:ext cx="522288" cy="141288"/>
          </a:xfrm>
          <a:custGeom>
            <a:avLst/>
            <a:gdLst>
              <a:gd name="T0" fmla="*/ 0 w 329"/>
              <a:gd name="T1" fmla="*/ 0 h 89"/>
              <a:gd name="T2" fmla="*/ 0 w 329"/>
              <a:gd name="T3" fmla="*/ 89 h 89"/>
              <a:gd name="T4" fmla="*/ 14 w 329"/>
              <a:gd name="T5" fmla="*/ 89 h 89"/>
              <a:gd name="T6" fmla="*/ 28 w 329"/>
              <a:gd name="T7" fmla="*/ 89 h 89"/>
              <a:gd name="T8" fmla="*/ 302 w 329"/>
              <a:gd name="T9" fmla="*/ 89 h 89"/>
              <a:gd name="T10" fmla="*/ 315 w 329"/>
              <a:gd name="T11" fmla="*/ 89 h 89"/>
              <a:gd name="T12" fmla="*/ 329 w 329"/>
              <a:gd name="T13" fmla="*/ 89 h 89"/>
              <a:gd name="T14" fmla="*/ 329 w 329"/>
              <a:gd name="T15" fmla="*/ 0 h 89"/>
              <a:gd name="T16" fmla="*/ 0 w 329"/>
              <a:gd name="T17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9" h="89">
                <a:moveTo>
                  <a:pt x="0" y="0"/>
                </a:moveTo>
                <a:lnTo>
                  <a:pt x="0" y="89"/>
                </a:lnTo>
                <a:lnTo>
                  <a:pt x="14" y="89"/>
                </a:lnTo>
                <a:lnTo>
                  <a:pt x="28" y="89"/>
                </a:lnTo>
                <a:lnTo>
                  <a:pt x="302" y="8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0" name="Freeform 44"/>
          <p:cNvSpPr>
            <a:spLocks noEditPoints="1"/>
          </p:cNvSpPr>
          <p:nvPr/>
        </p:nvSpPr>
        <p:spPr bwMode="auto">
          <a:xfrm>
            <a:off x="8335963" y="1887538"/>
            <a:ext cx="477838" cy="327025"/>
          </a:xfrm>
          <a:custGeom>
            <a:avLst/>
            <a:gdLst>
              <a:gd name="T0" fmla="*/ 8 w 176"/>
              <a:gd name="T1" fmla="*/ 0 h 120"/>
              <a:gd name="T2" fmla="*/ 0 w 176"/>
              <a:gd name="T3" fmla="*/ 0 h 120"/>
              <a:gd name="T4" fmla="*/ 0 w 176"/>
              <a:gd name="T5" fmla="*/ 120 h 120"/>
              <a:gd name="T6" fmla="*/ 176 w 176"/>
              <a:gd name="T7" fmla="*/ 120 h 120"/>
              <a:gd name="T8" fmla="*/ 176 w 176"/>
              <a:gd name="T9" fmla="*/ 0 h 120"/>
              <a:gd name="T10" fmla="*/ 168 w 176"/>
              <a:gd name="T11" fmla="*/ 0 h 120"/>
              <a:gd name="T12" fmla="*/ 8 w 176"/>
              <a:gd name="T13" fmla="*/ 0 h 120"/>
              <a:gd name="T14" fmla="*/ 124 w 176"/>
              <a:gd name="T15" fmla="*/ 29 h 120"/>
              <a:gd name="T16" fmla="*/ 117 w 176"/>
              <a:gd name="T17" fmla="*/ 36 h 120"/>
              <a:gd name="T18" fmla="*/ 59 w 176"/>
              <a:gd name="T19" fmla="*/ 36 h 120"/>
              <a:gd name="T20" fmla="*/ 52 w 176"/>
              <a:gd name="T21" fmla="*/ 29 h 120"/>
              <a:gd name="T22" fmla="*/ 52 w 176"/>
              <a:gd name="T23" fmla="*/ 26 h 120"/>
              <a:gd name="T24" fmla="*/ 59 w 176"/>
              <a:gd name="T25" fmla="*/ 20 h 120"/>
              <a:gd name="T26" fmla="*/ 117 w 176"/>
              <a:gd name="T27" fmla="*/ 20 h 120"/>
              <a:gd name="T28" fmla="*/ 124 w 176"/>
              <a:gd name="T29" fmla="*/ 26 h 120"/>
              <a:gd name="T30" fmla="*/ 124 w 176"/>
              <a:gd name="T31" fmla="*/ 29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20">
                <a:moveTo>
                  <a:pt x="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20"/>
                  <a:pt x="0" y="120"/>
                  <a:pt x="0" y="120"/>
                </a:cubicBezTo>
                <a:cubicBezTo>
                  <a:pt x="176" y="120"/>
                  <a:pt x="176" y="120"/>
                  <a:pt x="176" y="120"/>
                </a:cubicBezTo>
                <a:cubicBezTo>
                  <a:pt x="176" y="0"/>
                  <a:pt x="176" y="0"/>
                  <a:pt x="176" y="0"/>
                </a:cubicBezTo>
                <a:cubicBezTo>
                  <a:pt x="168" y="0"/>
                  <a:pt x="168" y="0"/>
                  <a:pt x="168" y="0"/>
                </a:cubicBezTo>
                <a:lnTo>
                  <a:pt x="8" y="0"/>
                </a:lnTo>
                <a:close/>
                <a:moveTo>
                  <a:pt x="124" y="29"/>
                </a:moveTo>
                <a:cubicBezTo>
                  <a:pt x="124" y="33"/>
                  <a:pt x="121" y="36"/>
                  <a:pt x="117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5" y="36"/>
                  <a:pt x="52" y="33"/>
                  <a:pt x="52" y="29"/>
                </a:cubicBezTo>
                <a:cubicBezTo>
                  <a:pt x="52" y="26"/>
                  <a:pt x="52" y="26"/>
                  <a:pt x="52" y="26"/>
                </a:cubicBezTo>
                <a:cubicBezTo>
                  <a:pt x="52" y="23"/>
                  <a:pt x="55" y="20"/>
                  <a:pt x="59" y="20"/>
                </a:cubicBezTo>
                <a:cubicBezTo>
                  <a:pt x="117" y="20"/>
                  <a:pt x="117" y="20"/>
                  <a:pt x="117" y="20"/>
                </a:cubicBezTo>
                <a:cubicBezTo>
                  <a:pt x="121" y="20"/>
                  <a:pt x="124" y="23"/>
                  <a:pt x="124" y="26"/>
                </a:cubicBezTo>
                <a:lnTo>
                  <a:pt x="124" y="2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1" name="Freeform 45"/>
          <p:cNvSpPr/>
          <p:nvPr/>
        </p:nvSpPr>
        <p:spPr bwMode="auto">
          <a:xfrm>
            <a:off x="2709863" y="1695451"/>
            <a:ext cx="173038" cy="174625"/>
          </a:xfrm>
          <a:custGeom>
            <a:avLst/>
            <a:gdLst>
              <a:gd name="T0" fmla="*/ 0 w 109"/>
              <a:gd name="T1" fmla="*/ 0 h 110"/>
              <a:gd name="T2" fmla="*/ 0 w 109"/>
              <a:gd name="T3" fmla="*/ 110 h 110"/>
              <a:gd name="T4" fmla="*/ 109 w 109"/>
              <a:gd name="T5" fmla="*/ 110 h 110"/>
              <a:gd name="T6" fmla="*/ 0 w 109"/>
              <a:gd name="T7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9" h="110">
                <a:moveTo>
                  <a:pt x="0" y="0"/>
                </a:moveTo>
                <a:lnTo>
                  <a:pt x="0" y="110"/>
                </a:lnTo>
                <a:lnTo>
                  <a:pt x="109" y="11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Freeform 46"/>
          <p:cNvSpPr/>
          <p:nvPr/>
        </p:nvSpPr>
        <p:spPr bwMode="auto">
          <a:xfrm>
            <a:off x="2513013" y="1695451"/>
            <a:ext cx="381000" cy="523875"/>
          </a:xfrm>
          <a:custGeom>
            <a:avLst/>
            <a:gdLst>
              <a:gd name="T0" fmla="*/ 110 w 240"/>
              <a:gd name="T1" fmla="*/ 124 h 330"/>
              <a:gd name="T2" fmla="*/ 110 w 240"/>
              <a:gd name="T3" fmla="*/ 0 h 330"/>
              <a:gd name="T4" fmla="*/ 110 w 240"/>
              <a:gd name="T5" fmla="*/ 0 h 330"/>
              <a:gd name="T6" fmla="*/ 0 w 240"/>
              <a:gd name="T7" fmla="*/ 0 h 330"/>
              <a:gd name="T8" fmla="*/ 0 w 240"/>
              <a:gd name="T9" fmla="*/ 330 h 330"/>
              <a:gd name="T10" fmla="*/ 240 w 240"/>
              <a:gd name="T11" fmla="*/ 330 h 330"/>
              <a:gd name="T12" fmla="*/ 240 w 240"/>
              <a:gd name="T13" fmla="*/ 124 h 330"/>
              <a:gd name="T14" fmla="*/ 110 w 240"/>
              <a:gd name="T15" fmla="*/ 124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0" h="330">
                <a:moveTo>
                  <a:pt x="110" y="124"/>
                </a:moveTo>
                <a:lnTo>
                  <a:pt x="110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24"/>
                </a:lnTo>
                <a:lnTo>
                  <a:pt x="110" y="12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3" name="Freeform 47"/>
          <p:cNvSpPr/>
          <p:nvPr/>
        </p:nvSpPr>
        <p:spPr bwMode="auto">
          <a:xfrm>
            <a:off x="2366963" y="4691063"/>
            <a:ext cx="652463" cy="411163"/>
          </a:xfrm>
          <a:custGeom>
            <a:avLst/>
            <a:gdLst>
              <a:gd name="T0" fmla="*/ 197 w 240"/>
              <a:gd name="T1" fmla="*/ 63 h 151"/>
              <a:gd name="T2" fmla="*/ 197 w 240"/>
              <a:gd name="T3" fmla="*/ 62 h 151"/>
              <a:gd name="T4" fmla="*/ 135 w 240"/>
              <a:gd name="T5" fmla="*/ 0 h 151"/>
              <a:gd name="T6" fmla="*/ 79 w 240"/>
              <a:gd name="T7" fmla="*/ 35 h 151"/>
              <a:gd name="T8" fmla="*/ 64 w 240"/>
              <a:gd name="T9" fmla="*/ 31 h 151"/>
              <a:gd name="T10" fmla="*/ 33 w 240"/>
              <a:gd name="T11" fmla="*/ 58 h 151"/>
              <a:gd name="T12" fmla="*/ 0 w 240"/>
              <a:gd name="T13" fmla="*/ 103 h 151"/>
              <a:gd name="T14" fmla="*/ 48 w 240"/>
              <a:gd name="T15" fmla="*/ 151 h 151"/>
              <a:gd name="T16" fmla="*/ 197 w 240"/>
              <a:gd name="T17" fmla="*/ 151 h 151"/>
              <a:gd name="T18" fmla="*/ 197 w 240"/>
              <a:gd name="T19" fmla="*/ 151 h 151"/>
              <a:gd name="T20" fmla="*/ 240 w 240"/>
              <a:gd name="T21" fmla="*/ 107 h 151"/>
              <a:gd name="T22" fmla="*/ 197 w 240"/>
              <a:gd name="T23" fmla="*/ 63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0" h="151">
                <a:moveTo>
                  <a:pt x="197" y="63"/>
                </a:move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1"/>
                  <a:pt x="64" y="31"/>
                </a:cubicBezTo>
                <a:cubicBezTo>
                  <a:pt x="49" y="31"/>
                  <a:pt x="35" y="43"/>
                  <a:pt x="33" y="58"/>
                </a:cubicBezTo>
                <a:cubicBezTo>
                  <a:pt x="14" y="65"/>
                  <a:pt x="0" y="82"/>
                  <a:pt x="0" y="103"/>
                </a:cubicBezTo>
                <a:cubicBezTo>
                  <a:pt x="0" y="130"/>
                  <a:pt x="22" y="151"/>
                  <a:pt x="48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221" y="151"/>
                  <a:pt x="240" y="132"/>
                  <a:pt x="240" y="107"/>
                </a:cubicBezTo>
                <a:cubicBezTo>
                  <a:pt x="240" y="83"/>
                  <a:pt x="221" y="64"/>
                  <a:pt x="197" y="6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4" name="Freeform 48"/>
          <p:cNvSpPr/>
          <p:nvPr/>
        </p:nvSpPr>
        <p:spPr bwMode="auto">
          <a:xfrm>
            <a:off x="5421313" y="4745038"/>
            <a:ext cx="509588" cy="392113"/>
          </a:xfrm>
          <a:custGeom>
            <a:avLst/>
            <a:gdLst>
              <a:gd name="T0" fmla="*/ 291 w 321"/>
              <a:gd name="T1" fmla="*/ 0 h 247"/>
              <a:gd name="T2" fmla="*/ 273 w 321"/>
              <a:gd name="T3" fmla="*/ 0 h 247"/>
              <a:gd name="T4" fmla="*/ 260 w 321"/>
              <a:gd name="T5" fmla="*/ 0 h 247"/>
              <a:gd name="T6" fmla="*/ 234 w 321"/>
              <a:gd name="T7" fmla="*/ 0 h 247"/>
              <a:gd name="T8" fmla="*/ 0 w 321"/>
              <a:gd name="T9" fmla="*/ 0 h 247"/>
              <a:gd name="T10" fmla="*/ 0 w 321"/>
              <a:gd name="T11" fmla="*/ 9 h 247"/>
              <a:gd name="T12" fmla="*/ 0 w 321"/>
              <a:gd name="T13" fmla="*/ 178 h 247"/>
              <a:gd name="T14" fmla="*/ 0 w 321"/>
              <a:gd name="T15" fmla="*/ 192 h 247"/>
              <a:gd name="T16" fmla="*/ 0 w 321"/>
              <a:gd name="T17" fmla="*/ 197 h 247"/>
              <a:gd name="T18" fmla="*/ 0 w 321"/>
              <a:gd name="T19" fmla="*/ 247 h 247"/>
              <a:gd name="T20" fmla="*/ 321 w 321"/>
              <a:gd name="T21" fmla="*/ 247 h 247"/>
              <a:gd name="T22" fmla="*/ 321 w 321"/>
              <a:gd name="T23" fmla="*/ 0 h 247"/>
              <a:gd name="T24" fmla="*/ 291 w 321"/>
              <a:gd name="T25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21" h="247">
                <a:moveTo>
                  <a:pt x="291" y="0"/>
                </a:moveTo>
                <a:lnTo>
                  <a:pt x="273" y="0"/>
                </a:lnTo>
                <a:lnTo>
                  <a:pt x="260" y="0"/>
                </a:lnTo>
                <a:lnTo>
                  <a:pt x="234" y="0"/>
                </a:lnTo>
                <a:lnTo>
                  <a:pt x="0" y="0"/>
                </a:lnTo>
                <a:lnTo>
                  <a:pt x="0" y="9"/>
                </a:lnTo>
                <a:lnTo>
                  <a:pt x="0" y="178"/>
                </a:lnTo>
                <a:lnTo>
                  <a:pt x="0" y="192"/>
                </a:lnTo>
                <a:lnTo>
                  <a:pt x="0" y="197"/>
                </a:lnTo>
                <a:lnTo>
                  <a:pt x="0" y="247"/>
                </a:lnTo>
                <a:lnTo>
                  <a:pt x="321" y="247"/>
                </a:lnTo>
                <a:lnTo>
                  <a:pt x="321" y="0"/>
                </a:lnTo>
                <a:lnTo>
                  <a:pt x="29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5" name="Freeform 49"/>
          <p:cNvSpPr/>
          <p:nvPr/>
        </p:nvSpPr>
        <p:spPr bwMode="auto">
          <a:xfrm>
            <a:off x="5345113" y="4657726"/>
            <a:ext cx="509588" cy="392113"/>
          </a:xfrm>
          <a:custGeom>
            <a:avLst/>
            <a:gdLst>
              <a:gd name="T0" fmla="*/ 308 w 321"/>
              <a:gd name="T1" fmla="*/ 41 h 247"/>
              <a:gd name="T2" fmla="*/ 321 w 321"/>
              <a:gd name="T3" fmla="*/ 41 h 247"/>
              <a:gd name="T4" fmla="*/ 321 w 321"/>
              <a:gd name="T5" fmla="*/ 0 h 247"/>
              <a:gd name="T6" fmla="*/ 0 w 321"/>
              <a:gd name="T7" fmla="*/ 0 h 247"/>
              <a:gd name="T8" fmla="*/ 0 w 321"/>
              <a:gd name="T9" fmla="*/ 247 h 247"/>
              <a:gd name="T10" fmla="*/ 34 w 321"/>
              <a:gd name="T11" fmla="*/ 247 h 247"/>
              <a:gd name="T12" fmla="*/ 34 w 321"/>
              <a:gd name="T13" fmla="*/ 233 h 247"/>
              <a:gd name="T14" fmla="*/ 34 w 321"/>
              <a:gd name="T15" fmla="*/ 41 h 247"/>
              <a:gd name="T16" fmla="*/ 282 w 321"/>
              <a:gd name="T17" fmla="*/ 41 h 247"/>
              <a:gd name="T18" fmla="*/ 308 w 321"/>
              <a:gd name="T19" fmla="*/ 41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1" h="247">
                <a:moveTo>
                  <a:pt x="308" y="41"/>
                </a:moveTo>
                <a:lnTo>
                  <a:pt x="321" y="41"/>
                </a:lnTo>
                <a:lnTo>
                  <a:pt x="321" y="0"/>
                </a:lnTo>
                <a:lnTo>
                  <a:pt x="0" y="0"/>
                </a:lnTo>
                <a:lnTo>
                  <a:pt x="0" y="247"/>
                </a:lnTo>
                <a:lnTo>
                  <a:pt x="34" y="247"/>
                </a:lnTo>
                <a:lnTo>
                  <a:pt x="34" y="233"/>
                </a:lnTo>
                <a:lnTo>
                  <a:pt x="34" y="41"/>
                </a:lnTo>
                <a:lnTo>
                  <a:pt x="282" y="41"/>
                </a:lnTo>
                <a:lnTo>
                  <a:pt x="308" y="4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6" name="Freeform 50"/>
          <p:cNvSpPr>
            <a:spLocks noEditPoints="1"/>
          </p:cNvSpPr>
          <p:nvPr/>
        </p:nvSpPr>
        <p:spPr bwMode="auto">
          <a:xfrm>
            <a:off x="3344863" y="4692651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7 w 240"/>
              <a:gd name="T3" fmla="*/ 62 h 152"/>
              <a:gd name="T4" fmla="*/ 135 w 240"/>
              <a:gd name="T5" fmla="*/ 0 h 152"/>
              <a:gd name="T6" fmla="*/ 79 w 240"/>
              <a:gd name="T7" fmla="*/ 35 h 152"/>
              <a:gd name="T8" fmla="*/ 64 w 240"/>
              <a:gd name="T9" fmla="*/ 32 h 152"/>
              <a:gd name="T10" fmla="*/ 33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7 w 240"/>
              <a:gd name="T17" fmla="*/ 152 h 152"/>
              <a:gd name="T18" fmla="*/ 197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20 w 240"/>
              <a:gd name="T25" fmla="*/ 124 h 152"/>
              <a:gd name="T26" fmla="*/ 84 w 240"/>
              <a:gd name="T27" fmla="*/ 88 h 152"/>
              <a:gd name="T28" fmla="*/ 120 w 240"/>
              <a:gd name="T29" fmla="*/ 52 h 152"/>
              <a:gd name="T30" fmla="*/ 120 w 240"/>
              <a:gd name="T31" fmla="*/ 40 h 152"/>
              <a:gd name="T32" fmla="*/ 150 w 240"/>
              <a:gd name="T33" fmla="*/ 57 h 152"/>
              <a:gd name="T34" fmla="*/ 120 w 240"/>
              <a:gd name="T35" fmla="*/ 75 h 152"/>
              <a:gd name="T36" fmla="*/ 120 w 240"/>
              <a:gd name="T37" fmla="*/ 60 h 152"/>
              <a:gd name="T38" fmla="*/ 92 w 240"/>
              <a:gd name="T39" fmla="*/ 88 h 152"/>
              <a:gd name="T40" fmla="*/ 120 w 240"/>
              <a:gd name="T41" fmla="*/ 116 h 152"/>
              <a:gd name="T42" fmla="*/ 148 w 240"/>
              <a:gd name="T43" fmla="*/ 88 h 152"/>
              <a:gd name="T44" fmla="*/ 156 w 240"/>
              <a:gd name="T45" fmla="*/ 88 h 152"/>
              <a:gd name="T46" fmla="*/ 120 w 240"/>
              <a:gd name="T47" fmla="*/ 12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7" y="63"/>
                  <a:pt x="197" y="62"/>
                </a:cubicBezTo>
                <a:cubicBezTo>
                  <a:pt x="197" y="28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3" y="58"/>
                </a:cubicBezTo>
                <a:cubicBezTo>
                  <a:pt x="14" y="65"/>
                  <a:pt x="0" y="83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2"/>
                  <a:pt x="240" y="132"/>
                  <a:pt x="240" y="108"/>
                </a:cubicBezTo>
                <a:cubicBezTo>
                  <a:pt x="240" y="84"/>
                  <a:pt x="221" y="64"/>
                  <a:pt x="196" y="64"/>
                </a:cubicBezTo>
                <a:close/>
                <a:moveTo>
                  <a:pt x="120" y="124"/>
                </a:moveTo>
                <a:cubicBezTo>
                  <a:pt x="100" y="124"/>
                  <a:pt x="84" y="108"/>
                  <a:pt x="84" y="88"/>
                </a:cubicBezTo>
                <a:cubicBezTo>
                  <a:pt x="84" y="68"/>
                  <a:pt x="100" y="52"/>
                  <a:pt x="120" y="52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150" y="57"/>
                  <a:pt x="150" y="57"/>
                  <a:pt x="150" y="57"/>
                </a:cubicBezTo>
                <a:cubicBezTo>
                  <a:pt x="120" y="75"/>
                  <a:pt x="120" y="75"/>
                  <a:pt x="120" y="75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05" y="60"/>
                  <a:pt x="92" y="72"/>
                  <a:pt x="92" y="88"/>
                </a:cubicBezTo>
                <a:cubicBezTo>
                  <a:pt x="92" y="103"/>
                  <a:pt x="105" y="116"/>
                  <a:pt x="120" y="116"/>
                </a:cubicBezTo>
                <a:cubicBezTo>
                  <a:pt x="136" y="116"/>
                  <a:pt x="148" y="103"/>
                  <a:pt x="148" y="88"/>
                </a:cubicBezTo>
                <a:cubicBezTo>
                  <a:pt x="156" y="88"/>
                  <a:pt x="156" y="88"/>
                  <a:pt x="156" y="88"/>
                </a:cubicBezTo>
                <a:cubicBezTo>
                  <a:pt x="156" y="108"/>
                  <a:pt x="140" y="124"/>
                  <a:pt x="120" y="12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7" name="Freeform 51"/>
          <p:cNvSpPr/>
          <p:nvPr/>
        </p:nvSpPr>
        <p:spPr bwMode="auto">
          <a:xfrm>
            <a:off x="6353176" y="4657726"/>
            <a:ext cx="512763" cy="327025"/>
          </a:xfrm>
          <a:custGeom>
            <a:avLst/>
            <a:gdLst>
              <a:gd name="T0" fmla="*/ 323 w 323"/>
              <a:gd name="T1" fmla="*/ 0 h 206"/>
              <a:gd name="T2" fmla="*/ 0 w 323"/>
              <a:gd name="T3" fmla="*/ 155 h 206"/>
              <a:gd name="T4" fmla="*/ 116 w 323"/>
              <a:gd name="T5" fmla="*/ 206 h 206"/>
              <a:gd name="T6" fmla="*/ 323 w 323"/>
              <a:gd name="T7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" h="206">
                <a:moveTo>
                  <a:pt x="323" y="0"/>
                </a:moveTo>
                <a:lnTo>
                  <a:pt x="0" y="155"/>
                </a:lnTo>
                <a:lnTo>
                  <a:pt x="116" y="206"/>
                </a:lnTo>
                <a:lnTo>
                  <a:pt x="32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8" name="Freeform 52"/>
          <p:cNvSpPr/>
          <p:nvPr/>
        </p:nvSpPr>
        <p:spPr bwMode="auto">
          <a:xfrm>
            <a:off x="6553201" y="4672013"/>
            <a:ext cx="328613" cy="514350"/>
          </a:xfrm>
          <a:custGeom>
            <a:avLst/>
            <a:gdLst>
              <a:gd name="T0" fmla="*/ 0 w 207"/>
              <a:gd name="T1" fmla="*/ 207 h 324"/>
              <a:gd name="T2" fmla="*/ 59 w 207"/>
              <a:gd name="T3" fmla="*/ 324 h 324"/>
              <a:gd name="T4" fmla="*/ 207 w 207"/>
              <a:gd name="T5" fmla="*/ 0 h 324"/>
              <a:gd name="T6" fmla="*/ 0 w 207"/>
              <a:gd name="T7" fmla="*/ 207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7" h="324">
                <a:moveTo>
                  <a:pt x="0" y="207"/>
                </a:moveTo>
                <a:lnTo>
                  <a:pt x="59" y="324"/>
                </a:lnTo>
                <a:lnTo>
                  <a:pt x="207" y="0"/>
                </a:lnTo>
                <a:lnTo>
                  <a:pt x="0" y="20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9" name="Freeform 53"/>
          <p:cNvSpPr/>
          <p:nvPr/>
        </p:nvSpPr>
        <p:spPr bwMode="auto">
          <a:xfrm>
            <a:off x="9290051" y="1887538"/>
            <a:ext cx="520700" cy="304800"/>
          </a:xfrm>
          <a:custGeom>
            <a:avLst/>
            <a:gdLst>
              <a:gd name="T0" fmla="*/ 0 w 192"/>
              <a:gd name="T1" fmla="*/ 0 h 112"/>
              <a:gd name="T2" fmla="*/ 0 w 192"/>
              <a:gd name="T3" fmla="*/ 12 h 112"/>
              <a:gd name="T4" fmla="*/ 0 w 192"/>
              <a:gd name="T5" fmla="*/ 96 h 112"/>
              <a:gd name="T6" fmla="*/ 16 w 192"/>
              <a:gd name="T7" fmla="*/ 112 h 112"/>
              <a:gd name="T8" fmla="*/ 176 w 192"/>
              <a:gd name="T9" fmla="*/ 112 h 112"/>
              <a:gd name="T10" fmla="*/ 192 w 192"/>
              <a:gd name="T11" fmla="*/ 96 h 112"/>
              <a:gd name="T12" fmla="*/ 192 w 192"/>
              <a:gd name="T13" fmla="*/ 0 h 112"/>
              <a:gd name="T14" fmla="*/ 0 w 192"/>
              <a:gd name="T15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2" h="112">
                <a:moveTo>
                  <a:pt x="0" y="0"/>
                </a:moveTo>
                <a:cubicBezTo>
                  <a:pt x="0" y="12"/>
                  <a:pt x="0" y="12"/>
                  <a:pt x="0" y="12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05"/>
                  <a:pt x="8" y="112"/>
                  <a:pt x="16" y="112"/>
                </a:cubicBezTo>
                <a:cubicBezTo>
                  <a:pt x="176" y="112"/>
                  <a:pt x="176" y="112"/>
                  <a:pt x="176" y="112"/>
                </a:cubicBezTo>
                <a:cubicBezTo>
                  <a:pt x="185" y="112"/>
                  <a:pt x="192" y="105"/>
                  <a:pt x="192" y="96"/>
                </a:cubicBezTo>
                <a:cubicBezTo>
                  <a:pt x="192" y="0"/>
                  <a:pt x="192" y="0"/>
                  <a:pt x="19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0" name="Freeform 54"/>
          <p:cNvSpPr/>
          <p:nvPr/>
        </p:nvSpPr>
        <p:spPr bwMode="auto">
          <a:xfrm>
            <a:off x="9290051" y="1744663"/>
            <a:ext cx="520700" cy="120650"/>
          </a:xfrm>
          <a:custGeom>
            <a:avLst/>
            <a:gdLst>
              <a:gd name="T0" fmla="*/ 192 w 192"/>
              <a:gd name="T1" fmla="*/ 44 h 44"/>
              <a:gd name="T2" fmla="*/ 192 w 192"/>
              <a:gd name="T3" fmla="*/ 36 h 44"/>
              <a:gd name="T4" fmla="*/ 176 w 192"/>
              <a:gd name="T5" fmla="*/ 20 h 44"/>
              <a:gd name="T6" fmla="*/ 72 w 192"/>
              <a:gd name="T7" fmla="*/ 20 h 44"/>
              <a:gd name="T8" fmla="*/ 72 w 192"/>
              <a:gd name="T9" fmla="*/ 16 h 44"/>
              <a:gd name="T10" fmla="*/ 56 w 192"/>
              <a:gd name="T11" fmla="*/ 0 h 44"/>
              <a:gd name="T12" fmla="*/ 16 w 192"/>
              <a:gd name="T13" fmla="*/ 0 h 44"/>
              <a:gd name="T14" fmla="*/ 0 w 192"/>
              <a:gd name="T15" fmla="*/ 16 h 44"/>
              <a:gd name="T16" fmla="*/ 0 w 192"/>
              <a:gd name="T17" fmla="*/ 36 h 44"/>
              <a:gd name="T18" fmla="*/ 0 w 192"/>
              <a:gd name="T19" fmla="*/ 44 h 44"/>
              <a:gd name="T20" fmla="*/ 192 w 192"/>
              <a:gd name="T21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2" h="44">
                <a:moveTo>
                  <a:pt x="192" y="44"/>
                </a:move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44"/>
                  <a:pt x="0" y="44"/>
                  <a:pt x="0" y="44"/>
                </a:cubicBezTo>
                <a:lnTo>
                  <a:pt x="192" y="4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1" name="Freeform 55"/>
          <p:cNvSpPr/>
          <p:nvPr/>
        </p:nvSpPr>
        <p:spPr bwMode="auto">
          <a:xfrm>
            <a:off x="3409951" y="2771776"/>
            <a:ext cx="163513" cy="327025"/>
          </a:xfrm>
          <a:custGeom>
            <a:avLst/>
            <a:gdLst>
              <a:gd name="T0" fmla="*/ 103 w 103"/>
              <a:gd name="T1" fmla="*/ 103 h 206"/>
              <a:gd name="T2" fmla="*/ 0 w 103"/>
              <a:gd name="T3" fmla="*/ 0 h 206"/>
              <a:gd name="T4" fmla="*/ 0 w 103"/>
              <a:gd name="T5" fmla="*/ 206 h 206"/>
              <a:gd name="T6" fmla="*/ 103 w 103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3" h="206">
                <a:moveTo>
                  <a:pt x="103" y="103"/>
                </a:moveTo>
                <a:lnTo>
                  <a:pt x="0" y="0"/>
                </a:lnTo>
                <a:lnTo>
                  <a:pt x="0" y="206"/>
                </a:lnTo>
                <a:lnTo>
                  <a:pt x="103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2" name="Freeform 56"/>
          <p:cNvSpPr/>
          <p:nvPr/>
        </p:nvSpPr>
        <p:spPr bwMode="auto">
          <a:xfrm>
            <a:off x="3435351" y="2763838"/>
            <a:ext cx="496888" cy="242888"/>
          </a:xfrm>
          <a:custGeom>
            <a:avLst/>
            <a:gdLst>
              <a:gd name="T0" fmla="*/ 98 w 183"/>
              <a:gd name="T1" fmla="*/ 85 h 89"/>
              <a:gd name="T2" fmla="*/ 183 w 183"/>
              <a:gd name="T3" fmla="*/ 0 h 89"/>
              <a:gd name="T4" fmla="*/ 0 w 183"/>
              <a:gd name="T5" fmla="*/ 0 h 89"/>
              <a:gd name="T6" fmla="*/ 85 w 183"/>
              <a:gd name="T7" fmla="*/ 85 h 89"/>
              <a:gd name="T8" fmla="*/ 98 w 183"/>
              <a:gd name="T9" fmla="*/ 85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89">
                <a:moveTo>
                  <a:pt x="98" y="85"/>
                </a:moveTo>
                <a:cubicBezTo>
                  <a:pt x="183" y="0"/>
                  <a:pt x="183" y="0"/>
                  <a:pt x="183" y="0"/>
                </a:cubicBezTo>
                <a:cubicBezTo>
                  <a:pt x="0" y="0"/>
                  <a:pt x="0" y="0"/>
                  <a:pt x="0" y="0"/>
                </a:cubicBezTo>
                <a:cubicBezTo>
                  <a:pt x="85" y="85"/>
                  <a:pt x="85" y="85"/>
                  <a:pt x="85" y="85"/>
                </a:cubicBezTo>
                <a:cubicBezTo>
                  <a:pt x="88" y="89"/>
                  <a:pt x="95" y="89"/>
                  <a:pt x="98" y="8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57"/>
          <p:cNvSpPr/>
          <p:nvPr/>
        </p:nvSpPr>
        <p:spPr bwMode="auto">
          <a:xfrm>
            <a:off x="3429001" y="2952751"/>
            <a:ext cx="508000" cy="160338"/>
          </a:xfrm>
          <a:custGeom>
            <a:avLst/>
            <a:gdLst>
              <a:gd name="T0" fmla="*/ 128 w 187"/>
              <a:gd name="T1" fmla="*/ 0 h 59"/>
              <a:gd name="T2" fmla="*/ 106 w 187"/>
              <a:gd name="T3" fmla="*/ 22 h 59"/>
              <a:gd name="T4" fmla="*/ 93 w 187"/>
              <a:gd name="T5" fmla="*/ 27 h 59"/>
              <a:gd name="T6" fmla="*/ 81 w 187"/>
              <a:gd name="T7" fmla="*/ 22 h 59"/>
              <a:gd name="T8" fmla="*/ 59 w 187"/>
              <a:gd name="T9" fmla="*/ 0 h 59"/>
              <a:gd name="T10" fmla="*/ 0 w 187"/>
              <a:gd name="T11" fmla="*/ 59 h 59"/>
              <a:gd name="T12" fmla="*/ 187 w 187"/>
              <a:gd name="T13" fmla="*/ 59 h 59"/>
              <a:gd name="T14" fmla="*/ 128 w 187"/>
              <a:gd name="T15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7" h="59">
                <a:moveTo>
                  <a:pt x="128" y="0"/>
                </a:moveTo>
                <a:cubicBezTo>
                  <a:pt x="106" y="22"/>
                  <a:pt x="106" y="22"/>
                  <a:pt x="106" y="22"/>
                </a:cubicBezTo>
                <a:cubicBezTo>
                  <a:pt x="102" y="25"/>
                  <a:pt x="98" y="27"/>
                  <a:pt x="93" y="27"/>
                </a:cubicBezTo>
                <a:cubicBezTo>
                  <a:pt x="89" y="27"/>
                  <a:pt x="84" y="25"/>
                  <a:pt x="81" y="2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59"/>
                  <a:pt x="0" y="59"/>
                  <a:pt x="0" y="59"/>
                </a:cubicBezTo>
                <a:cubicBezTo>
                  <a:pt x="187" y="59"/>
                  <a:pt x="187" y="59"/>
                  <a:pt x="187" y="59"/>
                </a:cubicBezTo>
                <a:lnTo>
                  <a:pt x="12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4" name="Freeform 58"/>
          <p:cNvSpPr/>
          <p:nvPr/>
        </p:nvSpPr>
        <p:spPr bwMode="auto">
          <a:xfrm>
            <a:off x="3792538" y="2771776"/>
            <a:ext cx="160338" cy="327025"/>
          </a:xfrm>
          <a:custGeom>
            <a:avLst/>
            <a:gdLst>
              <a:gd name="T0" fmla="*/ 0 w 101"/>
              <a:gd name="T1" fmla="*/ 103 h 206"/>
              <a:gd name="T2" fmla="*/ 101 w 101"/>
              <a:gd name="T3" fmla="*/ 206 h 206"/>
              <a:gd name="T4" fmla="*/ 101 w 101"/>
              <a:gd name="T5" fmla="*/ 0 h 206"/>
              <a:gd name="T6" fmla="*/ 0 w 101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1" h="206">
                <a:moveTo>
                  <a:pt x="0" y="103"/>
                </a:moveTo>
                <a:lnTo>
                  <a:pt x="101" y="206"/>
                </a:lnTo>
                <a:lnTo>
                  <a:pt x="101" y="0"/>
                </a:lnTo>
                <a:lnTo>
                  <a:pt x="0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5" name="Freeform 59"/>
          <p:cNvSpPr>
            <a:spLocks noEditPoints="1"/>
          </p:cNvSpPr>
          <p:nvPr/>
        </p:nvSpPr>
        <p:spPr bwMode="auto">
          <a:xfrm>
            <a:off x="4391026" y="4692651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0 w 200"/>
              <a:gd name="T3" fmla="*/ 24 h 152"/>
              <a:gd name="T4" fmla="*/ 131 w 200"/>
              <a:gd name="T5" fmla="*/ 5 h 152"/>
              <a:gd name="T6" fmla="*/ 131 w 200"/>
              <a:gd name="T7" fmla="*/ 5 h 152"/>
              <a:gd name="T8" fmla="*/ 131 w 200"/>
              <a:gd name="T9" fmla="*/ 5 h 152"/>
              <a:gd name="T10" fmla="*/ 131 w 200"/>
              <a:gd name="T11" fmla="*/ 5 h 152"/>
              <a:gd name="T12" fmla="*/ 120 w 200"/>
              <a:gd name="T13" fmla="*/ 0 h 152"/>
              <a:gd name="T14" fmla="*/ 80 w 200"/>
              <a:gd name="T15" fmla="*/ 0 h 152"/>
              <a:gd name="T16" fmla="*/ 68 w 200"/>
              <a:gd name="T17" fmla="*/ 5 h 152"/>
              <a:gd name="T18" fmla="*/ 68 w 200"/>
              <a:gd name="T19" fmla="*/ 5 h 152"/>
              <a:gd name="T20" fmla="*/ 49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00 w 200"/>
              <a:gd name="T39" fmla="*/ 128 h 152"/>
              <a:gd name="T40" fmla="*/ 56 w 200"/>
              <a:gd name="T41" fmla="*/ 84 h 152"/>
              <a:gd name="T42" fmla="*/ 100 w 200"/>
              <a:gd name="T43" fmla="*/ 40 h 152"/>
              <a:gd name="T44" fmla="*/ 144 w 200"/>
              <a:gd name="T45" fmla="*/ 84 h 152"/>
              <a:gd name="T46" fmla="*/ 100 w 200"/>
              <a:gd name="T47" fmla="*/ 128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0" y="24"/>
                  <a:pt x="150" y="24"/>
                  <a:pt x="150" y="24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28" y="2"/>
                  <a:pt x="124" y="0"/>
                  <a:pt x="12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75" y="0"/>
                  <a:pt x="71" y="2"/>
                  <a:pt x="68" y="5"/>
                </a:cubicBezTo>
                <a:cubicBezTo>
                  <a:pt x="68" y="5"/>
                  <a:pt x="68" y="5"/>
                  <a:pt x="68" y="5"/>
                </a:cubicBezTo>
                <a:cubicBezTo>
                  <a:pt x="49" y="24"/>
                  <a:pt x="49" y="24"/>
                  <a:pt x="49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7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5"/>
                  <a:pt x="7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2" y="152"/>
                  <a:pt x="200" y="145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2" y="24"/>
                  <a:pt x="184" y="24"/>
                </a:cubicBezTo>
                <a:close/>
                <a:moveTo>
                  <a:pt x="100" y="128"/>
                </a:moveTo>
                <a:cubicBezTo>
                  <a:pt x="75" y="128"/>
                  <a:pt x="56" y="108"/>
                  <a:pt x="56" y="84"/>
                </a:cubicBezTo>
                <a:cubicBezTo>
                  <a:pt x="56" y="60"/>
                  <a:pt x="75" y="40"/>
                  <a:pt x="100" y="40"/>
                </a:cubicBezTo>
                <a:cubicBezTo>
                  <a:pt x="124" y="40"/>
                  <a:pt x="144" y="60"/>
                  <a:pt x="144" y="84"/>
                </a:cubicBezTo>
                <a:cubicBezTo>
                  <a:pt x="144" y="108"/>
                  <a:pt x="124" y="128"/>
                  <a:pt x="100" y="12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6" name="Oval 60"/>
          <p:cNvSpPr>
            <a:spLocks noChangeArrowheads="1"/>
          </p:cNvSpPr>
          <p:nvPr/>
        </p:nvSpPr>
        <p:spPr bwMode="auto">
          <a:xfrm>
            <a:off x="4565651" y="4824413"/>
            <a:ext cx="195263" cy="195263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7" name="Freeform 61"/>
          <p:cNvSpPr/>
          <p:nvPr/>
        </p:nvSpPr>
        <p:spPr bwMode="auto">
          <a:xfrm>
            <a:off x="4630738" y="2652713"/>
            <a:ext cx="328613" cy="327025"/>
          </a:xfrm>
          <a:custGeom>
            <a:avLst/>
            <a:gdLst>
              <a:gd name="T0" fmla="*/ 116 w 121"/>
              <a:gd name="T1" fmla="*/ 3 h 120"/>
              <a:gd name="T2" fmla="*/ 107 w 121"/>
              <a:gd name="T3" fmla="*/ 0 h 120"/>
              <a:gd name="T4" fmla="*/ 99 w 121"/>
              <a:gd name="T5" fmla="*/ 3 h 120"/>
              <a:gd name="T6" fmla="*/ 70 w 121"/>
              <a:gd name="T7" fmla="*/ 32 h 120"/>
              <a:gd name="T8" fmla="*/ 66 w 121"/>
              <a:gd name="T9" fmla="*/ 36 h 120"/>
              <a:gd name="T10" fmla="*/ 62 w 121"/>
              <a:gd name="T11" fmla="*/ 40 h 120"/>
              <a:gd name="T12" fmla="*/ 39 w 121"/>
              <a:gd name="T13" fmla="*/ 63 h 120"/>
              <a:gd name="T14" fmla="*/ 0 w 121"/>
              <a:gd name="T15" fmla="*/ 103 h 120"/>
              <a:gd name="T16" fmla="*/ 0 w 121"/>
              <a:gd name="T17" fmla="*/ 103 h 120"/>
              <a:gd name="T18" fmla="*/ 0 w 121"/>
              <a:gd name="T19" fmla="*/ 120 h 120"/>
              <a:gd name="T20" fmla="*/ 16 w 121"/>
              <a:gd name="T21" fmla="*/ 120 h 120"/>
              <a:gd name="T22" fmla="*/ 16 w 121"/>
              <a:gd name="T23" fmla="*/ 120 h 120"/>
              <a:gd name="T24" fmla="*/ 36 w 121"/>
              <a:gd name="T25" fmla="*/ 100 h 120"/>
              <a:gd name="T26" fmla="*/ 80 w 121"/>
              <a:gd name="T27" fmla="*/ 57 h 120"/>
              <a:gd name="T28" fmla="*/ 80 w 121"/>
              <a:gd name="T29" fmla="*/ 56 h 120"/>
              <a:gd name="T30" fmla="*/ 80 w 121"/>
              <a:gd name="T31" fmla="*/ 56 h 120"/>
              <a:gd name="T32" fmla="*/ 82 w 121"/>
              <a:gd name="T33" fmla="*/ 54 h 120"/>
              <a:gd name="T34" fmla="*/ 82 w 121"/>
              <a:gd name="T35" fmla="*/ 54 h 120"/>
              <a:gd name="T36" fmla="*/ 116 w 121"/>
              <a:gd name="T37" fmla="*/ 20 h 120"/>
              <a:gd name="T38" fmla="*/ 116 w 121"/>
              <a:gd name="T39" fmla="*/ 3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1" h="120">
                <a:moveTo>
                  <a:pt x="116" y="3"/>
                </a:moveTo>
                <a:cubicBezTo>
                  <a:pt x="113" y="1"/>
                  <a:pt x="110" y="0"/>
                  <a:pt x="107" y="0"/>
                </a:cubicBezTo>
                <a:cubicBezTo>
                  <a:pt x="104" y="0"/>
                  <a:pt x="101" y="1"/>
                  <a:pt x="99" y="3"/>
                </a:cubicBezTo>
                <a:cubicBezTo>
                  <a:pt x="70" y="32"/>
                  <a:pt x="70" y="32"/>
                  <a:pt x="70" y="32"/>
                </a:cubicBezTo>
                <a:cubicBezTo>
                  <a:pt x="66" y="36"/>
                  <a:pt x="66" y="36"/>
                  <a:pt x="66" y="36"/>
                </a:cubicBezTo>
                <a:cubicBezTo>
                  <a:pt x="62" y="40"/>
                  <a:pt x="62" y="40"/>
                  <a:pt x="62" y="40"/>
                </a:cubicBezTo>
                <a:cubicBezTo>
                  <a:pt x="39" y="63"/>
                  <a:pt x="39" y="63"/>
                  <a:pt x="39" y="6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20"/>
                  <a:pt x="0" y="120"/>
                  <a:pt x="0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56"/>
                  <a:pt x="80" y="56"/>
                  <a:pt x="80" y="56"/>
                </a:cubicBezTo>
                <a:cubicBezTo>
                  <a:pt x="80" y="56"/>
                  <a:pt x="80" y="56"/>
                  <a:pt x="80" y="56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116" y="20"/>
                  <a:pt x="116" y="20"/>
                  <a:pt x="116" y="20"/>
                </a:cubicBezTo>
                <a:cubicBezTo>
                  <a:pt x="121" y="16"/>
                  <a:pt x="121" y="8"/>
                  <a:pt x="116" y="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8" name="Freeform 62"/>
          <p:cNvSpPr/>
          <p:nvPr/>
        </p:nvSpPr>
        <p:spPr bwMode="auto">
          <a:xfrm>
            <a:off x="4456113" y="2740026"/>
            <a:ext cx="412750" cy="414338"/>
          </a:xfrm>
          <a:custGeom>
            <a:avLst/>
            <a:gdLst>
              <a:gd name="T0" fmla="*/ 255 w 260"/>
              <a:gd name="T1" fmla="*/ 51 h 261"/>
              <a:gd name="T2" fmla="*/ 180 w 260"/>
              <a:gd name="T3" fmla="*/ 127 h 261"/>
              <a:gd name="T4" fmla="*/ 147 w 260"/>
              <a:gd name="T5" fmla="*/ 161 h 261"/>
              <a:gd name="T6" fmla="*/ 142 w 260"/>
              <a:gd name="T7" fmla="*/ 165 h 261"/>
              <a:gd name="T8" fmla="*/ 137 w 260"/>
              <a:gd name="T9" fmla="*/ 165 h 261"/>
              <a:gd name="T10" fmla="*/ 110 w 260"/>
              <a:gd name="T11" fmla="*/ 165 h 261"/>
              <a:gd name="T12" fmla="*/ 96 w 260"/>
              <a:gd name="T13" fmla="*/ 165 h 261"/>
              <a:gd name="T14" fmla="*/ 96 w 260"/>
              <a:gd name="T15" fmla="*/ 151 h 261"/>
              <a:gd name="T16" fmla="*/ 96 w 260"/>
              <a:gd name="T17" fmla="*/ 122 h 261"/>
              <a:gd name="T18" fmla="*/ 96 w 260"/>
              <a:gd name="T19" fmla="*/ 115 h 261"/>
              <a:gd name="T20" fmla="*/ 99 w 260"/>
              <a:gd name="T21" fmla="*/ 111 h 261"/>
              <a:gd name="T22" fmla="*/ 168 w 260"/>
              <a:gd name="T23" fmla="*/ 43 h 261"/>
              <a:gd name="T24" fmla="*/ 207 w 260"/>
              <a:gd name="T25" fmla="*/ 3 h 261"/>
              <a:gd name="T26" fmla="*/ 211 w 260"/>
              <a:gd name="T27" fmla="*/ 0 h 261"/>
              <a:gd name="T28" fmla="*/ 0 w 260"/>
              <a:gd name="T29" fmla="*/ 0 h 261"/>
              <a:gd name="T30" fmla="*/ 0 w 260"/>
              <a:gd name="T31" fmla="*/ 261 h 261"/>
              <a:gd name="T32" fmla="*/ 260 w 260"/>
              <a:gd name="T33" fmla="*/ 261 h 261"/>
              <a:gd name="T34" fmla="*/ 260 w 260"/>
              <a:gd name="T35" fmla="*/ 48 h 261"/>
              <a:gd name="T36" fmla="*/ 257 w 260"/>
              <a:gd name="T37" fmla="*/ 51 h 261"/>
              <a:gd name="T38" fmla="*/ 255 w 260"/>
              <a:gd name="T39" fmla="*/ 5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60" h="261">
                <a:moveTo>
                  <a:pt x="255" y="51"/>
                </a:moveTo>
                <a:lnTo>
                  <a:pt x="180" y="127"/>
                </a:lnTo>
                <a:lnTo>
                  <a:pt x="147" y="161"/>
                </a:lnTo>
                <a:lnTo>
                  <a:pt x="142" y="165"/>
                </a:lnTo>
                <a:lnTo>
                  <a:pt x="137" y="165"/>
                </a:lnTo>
                <a:lnTo>
                  <a:pt x="110" y="165"/>
                </a:lnTo>
                <a:lnTo>
                  <a:pt x="96" y="165"/>
                </a:lnTo>
                <a:lnTo>
                  <a:pt x="96" y="151"/>
                </a:lnTo>
                <a:lnTo>
                  <a:pt x="96" y="122"/>
                </a:lnTo>
                <a:lnTo>
                  <a:pt x="96" y="115"/>
                </a:lnTo>
                <a:lnTo>
                  <a:pt x="99" y="111"/>
                </a:lnTo>
                <a:lnTo>
                  <a:pt x="168" y="43"/>
                </a:lnTo>
                <a:lnTo>
                  <a:pt x="207" y="3"/>
                </a:lnTo>
                <a:lnTo>
                  <a:pt x="211" y="0"/>
                </a:lnTo>
                <a:lnTo>
                  <a:pt x="0" y="0"/>
                </a:lnTo>
                <a:lnTo>
                  <a:pt x="0" y="261"/>
                </a:lnTo>
                <a:lnTo>
                  <a:pt x="260" y="261"/>
                </a:lnTo>
                <a:lnTo>
                  <a:pt x="260" y="48"/>
                </a:lnTo>
                <a:lnTo>
                  <a:pt x="257" y="51"/>
                </a:lnTo>
                <a:lnTo>
                  <a:pt x="255" y="5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9" name="Freeform 63"/>
          <p:cNvSpPr/>
          <p:nvPr/>
        </p:nvSpPr>
        <p:spPr bwMode="auto">
          <a:xfrm>
            <a:off x="5475288" y="2695576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5 h 176"/>
              <a:gd name="T8" fmla="*/ 35 w 144"/>
              <a:gd name="T9" fmla="*/ 0 h 176"/>
              <a:gd name="T10" fmla="*/ 2 w 144"/>
              <a:gd name="T11" fmla="*/ 6 h 176"/>
              <a:gd name="T12" fmla="*/ 0 w 144"/>
              <a:gd name="T13" fmla="*/ 7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100 h 176"/>
              <a:gd name="T24" fmla="*/ 35 w 144"/>
              <a:gd name="T25" fmla="*/ 96 h 176"/>
              <a:gd name="T26" fmla="*/ 67 w 144"/>
              <a:gd name="T27" fmla="*/ 101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5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6"/>
                </a:cubicBezTo>
                <a:cubicBezTo>
                  <a:pt x="0" y="7"/>
                  <a:pt x="0" y="7"/>
                  <a:pt x="0" y="7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100"/>
                  <a:pt x="8" y="100"/>
                  <a:pt x="8" y="100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1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0" name="Freeform 64"/>
          <p:cNvSpPr>
            <a:spLocks noEditPoints="1"/>
          </p:cNvSpPr>
          <p:nvPr/>
        </p:nvSpPr>
        <p:spPr bwMode="auto">
          <a:xfrm>
            <a:off x="9278938" y="2663826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60 w 200"/>
              <a:gd name="T11" fmla="*/ 104 h 200"/>
              <a:gd name="T12" fmla="*/ 104 w 200"/>
              <a:gd name="T13" fmla="*/ 104 h 200"/>
              <a:gd name="T14" fmla="*/ 104 w 200"/>
              <a:gd name="T15" fmla="*/ 160 h 200"/>
              <a:gd name="T16" fmla="*/ 96 w 200"/>
              <a:gd name="T17" fmla="*/ 160 h 200"/>
              <a:gd name="T18" fmla="*/ 96 w 200"/>
              <a:gd name="T19" fmla="*/ 104 h 200"/>
              <a:gd name="T20" fmla="*/ 41 w 200"/>
              <a:gd name="T21" fmla="*/ 104 h 200"/>
              <a:gd name="T22" fmla="*/ 41 w 200"/>
              <a:gd name="T23" fmla="*/ 96 h 200"/>
              <a:gd name="T24" fmla="*/ 96 w 200"/>
              <a:gd name="T25" fmla="*/ 96 h 200"/>
              <a:gd name="T26" fmla="*/ 96 w 200"/>
              <a:gd name="T27" fmla="*/ 40 h 200"/>
              <a:gd name="T28" fmla="*/ 104 w 200"/>
              <a:gd name="T29" fmla="*/ 40 h 200"/>
              <a:gd name="T30" fmla="*/ 104 w 200"/>
              <a:gd name="T31" fmla="*/ 96 h 200"/>
              <a:gd name="T32" fmla="*/ 160 w 200"/>
              <a:gd name="T33" fmla="*/ 96 h 200"/>
              <a:gd name="T34" fmla="*/ 160 w 200"/>
              <a:gd name="T35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60" y="104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96"/>
                  <a:pt x="41" y="96"/>
                  <a:pt x="41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96" y="40"/>
                  <a:pt x="96" y="40"/>
                  <a:pt x="96" y="40"/>
                </a:cubicBezTo>
                <a:cubicBezTo>
                  <a:pt x="104" y="40"/>
                  <a:pt x="104" y="40"/>
                  <a:pt x="104" y="40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60" y="96"/>
                  <a:pt x="160" y="96"/>
                  <a:pt x="160" y="96"/>
                </a:cubicBezTo>
                <a:lnTo>
                  <a:pt x="160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1" name="Freeform 65"/>
          <p:cNvSpPr>
            <a:spLocks noEditPoints="1"/>
          </p:cNvSpPr>
          <p:nvPr/>
        </p:nvSpPr>
        <p:spPr bwMode="auto">
          <a:xfrm>
            <a:off x="9278938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52 w 200"/>
              <a:gd name="T11" fmla="*/ 104 h 200"/>
              <a:gd name="T12" fmla="*/ 49 w 200"/>
              <a:gd name="T13" fmla="*/ 104 h 200"/>
              <a:gd name="T14" fmla="*/ 49 w 200"/>
              <a:gd name="T15" fmla="*/ 96 h 200"/>
              <a:gd name="T16" fmla="*/ 152 w 200"/>
              <a:gd name="T17" fmla="*/ 96 h 200"/>
              <a:gd name="T18" fmla="*/ 152 w 200"/>
              <a:gd name="T19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52" y="104"/>
                </a:moveTo>
                <a:cubicBezTo>
                  <a:pt x="49" y="104"/>
                  <a:pt x="49" y="104"/>
                  <a:pt x="49" y="104"/>
                </a:cubicBezTo>
                <a:cubicBezTo>
                  <a:pt x="49" y="96"/>
                  <a:pt x="49" y="96"/>
                  <a:pt x="49" y="96"/>
                </a:cubicBezTo>
                <a:cubicBezTo>
                  <a:pt x="152" y="96"/>
                  <a:pt x="152" y="96"/>
                  <a:pt x="152" y="96"/>
                </a:cubicBezTo>
                <a:lnTo>
                  <a:pt x="152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2" name="Freeform 66"/>
          <p:cNvSpPr>
            <a:spLocks noEditPoints="1"/>
          </p:cNvSpPr>
          <p:nvPr/>
        </p:nvSpPr>
        <p:spPr bwMode="auto">
          <a:xfrm>
            <a:off x="8301038" y="462756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1 w 200"/>
              <a:gd name="T11" fmla="*/ 40 h 200"/>
              <a:gd name="T12" fmla="*/ 113 w 200"/>
              <a:gd name="T13" fmla="*/ 52 h 200"/>
              <a:gd name="T14" fmla="*/ 101 w 200"/>
              <a:gd name="T15" fmla="*/ 64 h 200"/>
              <a:gd name="T16" fmla="*/ 89 w 200"/>
              <a:gd name="T17" fmla="*/ 52 h 200"/>
              <a:gd name="T18" fmla="*/ 101 w 200"/>
              <a:gd name="T19" fmla="*/ 40 h 200"/>
              <a:gd name="T20" fmla="*/ 117 w 200"/>
              <a:gd name="T21" fmla="*/ 156 h 200"/>
              <a:gd name="T22" fmla="*/ 85 w 200"/>
              <a:gd name="T23" fmla="*/ 156 h 200"/>
              <a:gd name="T24" fmla="*/ 85 w 200"/>
              <a:gd name="T25" fmla="*/ 148 h 200"/>
              <a:gd name="T26" fmla="*/ 93 w 200"/>
              <a:gd name="T27" fmla="*/ 148 h 200"/>
              <a:gd name="T28" fmla="*/ 93 w 200"/>
              <a:gd name="T29" fmla="*/ 80 h 200"/>
              <a:gd name="T30" fmla="*/ 85 w 200"/>
              <a:gd name="T31" fmla="*/ 80 h 200"/>
              <a:gd name="T32" fmla="*/ 85 w 200"/>
              <a:gd name="T33" fmla="*/ 72 h 200"/>
              <a:gd name="T34" fmla="*/ 109 w 200"/>
              <a:gd name="T35" fmla="*/ 72 h 200"/>
              <a:gd name="T36" fmla="*/ 109 w 200"/>
              <a:gd name="T37" fmla="*/ 75 h 200"/>
              <a:gd name="T38" fmla="*/ 109 w 200"/>
              <a:gd name="T39" fmla="*/ 80 h 200"/>
              <a:gd name="T40" fmla="*/ 109 w 200"/>
              <a:gd name="T41" fmla="*/ 148 h 200"/>
              <a:gd name="T42" fmla="*/ 117 w 200"/>
              <a:gd name="T43" fmla="*/ 148 h 200"/>
              <a:gd name="T44" fmla="*/ 117 w 200"/>
              <a:gd name="T45" fmla="*/ 15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1" y="40"/>
                </a:moveTo>
                <a:cubicBezTo>
                  <a:pt x="108" y="40"/>
                  <a:pt x="113" y="45"/>
                  <a:pt x="113" y="52"/>
                </a:cubicBezTo>
                <a:cubicBezTo>
                  <a:pt x="113" y="58"/>
                  <a:pt x="108" y="64"/>
                  <a:pt x="101" y="64"/>
                </a:cubicBezTo>
                <a:cubicBezTo>
                  <a:pt x="94" y="64"/>
                  <a:pt x="89" y="58"/>
                  <a:pt x="89" y="52"/>
                </a:cubicBezTo>
                <a:cubicBezTo>
                  <a:pt x="89" y="45"/>
                  <a:pt x="94" y="40"/>
                  <a:pt x="101" y="40"/>
                </a:cubicBezTo>
                <a:close/>
                <a:moveTo>
                  <a:pt x="117" y="156"/>
                </a:moveTo>
                <a:cubicBezTo>
                  <a:pt x="85" y="156"/>
                  <a:pt x="85" y="156"/>
                  <a:pt x="85" y="156"/>
                </a:cubicBezTo>
                <a:cubicBezTo>
                  <a:pt x="85" y="148"/>
                  <a:pt x="85" y="148"/>
                  <a:pt x="85" y="148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93" y="80"/>
                  <a:pt x="93" y="80"/>
                  <a:pt x="93" y="80"/>
                </a:cubicBezTo>
                <a:cubicBezTo>
                  <a:pt x="85" y="80"/>
                  <a:pt x="85" y="80"/>
                  <a:pt x="85" y="80"/>
                </a:cubicBezTo>
                <a:cubicBezTo>
                  <a:pt x="85" y="72"/>
                  <a:pt x="85" y="72"/>
                  <a:pt x="85" y="72"/>
                </a:cubicBezTo>
                <a:cubicBezTo>
                  <a:pt x="109" y="72"/>
                  <a:pt x="109" y="72"/>
                  <a:pt x="109" y="72"/>
                </a:cubicBezTo>
                <a:cubicBezTo>
                  <a:pt x="109" y="75"/>
                  <a:pt x="109" y="75"/>
                  <a:pt x="109" y="75"/>
                </a:cubicBezTo>
                <a:cubicBezTo>
                  <a:pt x="109" y="80"/>
                  <a:pt x="109" y="80"/>
                  <a:pt x="109" y="80"/>
                </a:cubicBezTo>
                <a:cubicBezTo>
                  <a:pt x="109" y="148"/>
                  <a:pt x="109" y="148"/>
                  <a:pt x="109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17" y="15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3" name="Freeform 67"/>
          <p:cNvSpPr/>
          <p:nvPr/>
        </p:nvSpPr>
        <p:spPr bwMode="auto">
          <a:xfrm>
            <a:off x="9282113" y="4692651"/>
            <a:ext cx="542925" cy="414338"/>
          </a:xfrm>
          <a:custGeom>
            <a:avLst/>
            <a:gdLst>
              <a:gd name="T0" fmla="*/ 96 w 200"/>
              <a:gd name="T1" fmla="*/ 40 h 152"/>
              <a:gd name="T2" fmla="*/ 96 w 200"/>
              <a:gd name="T3" fmla="*/ 0 h 152"/>
              <a:gd name="T4" fmla="*/ 0 w 200"/>
              <a:gd name="T5" fmla="*/ 68 h 152"/>
              <a:gd name="T6" fmla="*/ 96 w 200"/>
              <a:gd name="T7" fmla="*/ 136 h 152"/>
              <a:gd name="T8" fmla="*/ 96 w 200"/>
              <a:gd name="T9" fmla="*/ 96 h 152"/>
              <a:gd name="T10" fmla="*/ 200 w 200"/>
              <a:gd name="T11" fmla="*/ 152 h 152"/>
              <a:gd name="T12" fmla="*/ 96 w 200"/>
              <a:gd name="T13" fmla="*/ 4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" h="152">
                <a:moveTo>
                  <a:pt x="96" y="40"/>
                </a:moveTo>
                <a:cubicBezTo>
                  <a:pt x="96" y="0"/>
                  <a:pt x="96" y="0"/>
                  <a:pt x="96" y="0"/>
                </a:cubicBez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4" y="96"/>
                  <a:pt x="170" y="98"/>
                  <a:pt x="200" y="152"/>
                </a:cubicBezTo>
                <a:cubicBezTo>
                  <a:pt x="200" y="118"/>
                  <a:pt x="194" y="41"/>
                  <a:pt x="96" y="4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4" name="Freeform 68"/>
          <p:cNvSpPr/>
          <p:nvPr/>
        </p:nvSpPr>
        <p:spPr bwMode="auto">
          <a:xfrm>
            <a:off x="8301038" y="3744913"/>
            <a:ext cx="542925" cy="98425"/>
          </a:xfrm>
          <a:custGeom>
            <a:avLst/>
            <a:gdLst>
              <a:gd name="T0" fmla="*/ 0 w 200"/>
              <a:gd name="T1" fmla="*/ 0 h 36"/>
              <a:gd name="T2" fmla="*/ 0 w 200"/>
              <a:gd name="T3" fmla="*/ 8 h 36"/>
              <a:gd name="T4" fmla="*/ 6 w 200"/>
              <a:gd name="T5" fmla="*/ 8 h 36"/>
              <a:gd name="T6" fmla="*/ 8 w 200"/>
              <a:gd name="T7" fmla="*/ 24 h 36"/>
              <a:gd name="T8" fmla="*/ 14 w 200"/>
              <a:gd name="T9" fmla="*/ 36 h 36"/>
              <a:gd name="T10" fmla="*/ 187 w 200"/>
              <a:gd name="T11" fmla="*/ 36 h 36"/>
              <a:gd name="T12" fmla="*/ 192 w 200"/>
              <a:gd name="T13" fmla="*/ 24 h 36"/>
              <a:gd name="T14" fmla="*/ 195 w 200"/>
              <a:gd name="T15" fmla="*/ 8 h 36"/>
              <a:gd name="T16" fmla="*/ 200 w 200"/>
              <a:gd name="T17" fmla="*/ 8 h 36"/>
              <a:gd name="T18" fmla="*/ 200 w 200"/>
              <a:gd name="T19" fmla="*/ 0 h 36"/>
              <a:gd name="T20" fmla="*/ 0 w 200"/>
              <a:gd name="T2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0" h="36">
                <a:moveTo>
                  <a:pt x="0" y="0"/>
                </a:moveTo>
                <a:cubicBezTo>
                  <a:pt x="0" y="8"/>
                  <a:pt x="0" y="8"/>
                  <a:pt x="0" y="8"/>
                </a:cubicBezTo>
                <a:cubicBezTo>
                  <a:pt x="6" y="8"/>
                  <a:pt x="6" y="8"/>
                  <a:pt x="6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9"/>
                  <a:pt x="11" y="33"/>
                  <a:pt x="14" y="36"/>
                </a:cubicBezTo>
                <a:cubicBezTo>
                  <a:pt x="187" y="36"/>
                  <a:pt x="187" y="36"/>
                  <a:pt x="187" y="36"/>
                </a:cubicBezTo>
                <a:cubicBezTo>
                  <a:pt x="190" y="33"/>
                  <a:pt x="192" y="29"/>
                  <a:pt x="192" y="24"/>
                </a:cubicBezTo>
                <a:cubicBezTo>
                  <a:pt x="195" y="8"/>
                  <a:pt x="195" y="8"/>
                  <a:pt x="195" y="8"/>
                </a:cubicBezTo>
                <a:cubicBezTo>
                  <a:pt x="200" y="8"/>
                  <a:pt x="200" y="8"/>
                  <a:pt x="200" y="8"/>
                </a:cubicBezTo>
                <a:cubicBezTo>
                  <a:pt x="200" y="0"/>
                  <a:pt x="200" y="0"/>
                  <a:pt x="2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5" name="Freeform 69"/>
          <p:cNvSpPr>
            <a:spLocks noEditPoints="1"/>
          </p:cNvSpPr>
          <p:nvPr/>
        </p:nvSpPr>
        <p:spPr bwMode="auto">
          <a:xfrm>
            <a:off x="8351838" y="3865563"/>
            <a:ext cx="442913" cy="250825"/>
          </a:xfrm>
          <a:custGeom>
            <a:avLst/>
            <a:gdLst>
              <a:gd name="T0" fmla="*/ 13 w 163"/>
              <a:gd name="T1" fmla="*/ 77 h 92"/>
              <a:gd name="T2" fmla="*/ 28 w 163"/>
              <a:gd name="T3" fmla="*/ 92 h 92"/>
              <a:gd name="T4" fmla="*/ 135 w 163"/>
              <a:gd name="T5" fmla="*/ 92 h 92"/>
              <a:gd name="T6" fmla="*/ 150 w 163"/>
              <a:gd name="T7" fmla="*/ 77 h 92"/>
              <a:gd name="T8" fmla="*/ 163 w 163"/>
              <a:gd name="T9" fmla="*/ 0 h 92"/>
              <a:gd name="T10" fmla="*/ 0 w 163"/>
              <a:gd name="T11" fmla="*/ 0 h 92"/>
              <a:gd name="T12" fmla="*/ 13 w 163"/>
              <a:gd name="T13" fmla="*/ 77 h 92"/>
              <a:gd name="T14" fmla="*/ 52 w 163"/>
              <a:gd name="T15" fmla="*/ 16 h 92"/>
              <a:gd name="T16" fmla="*/ 57 w 163"/>
              <a:gd name="T17" fmla="*/ 10 h 92"/>
              <a:gd name="T18" fmla="*/ 81 w 163"/>
              <a:gd name="T19" fmla="*/ 34 h 92"/>
              <a:gd name="T20" fmla="*/ 105 w 163"/>
              <a:gd name="T21" fmla="*/ 10 h 92"/>
              <a:gd name="T22" fmla="*/ 111 w 163"/>
              <a:gd name="T23" fmla="*/ 16 h 92"/>
              <a:gd name="T24" fmla="*/ 87 w 163"/>
              <a:gd name="T25" fmla="*/ 40 h 92"/>
              <a:gd name="T26" fmla="*/ 111 w 163"/>
              <a:gd name="T27" fmla="*/ 64 h 92"/>
              <a:gd name="T28" fmla="*/ 106 w 163"/>
              <a:gd name="T29" fmla="*/ 70 h 92"/>
              <a:gd name="T30" fmla="*/ 81 w 163"/>
              <a:gd name="T31" fmla="*/ 45 h 92"/>
              <a:gd name="T32" fmla="*/ 57 w 163"/>
              <a:gd name="T33" fmla="*/ 70 h 92"/>
              <a:gd name="T34" fmla="*/ 52 w 163"/>
              <a:gd name="T35" fmla="*/ 64 h 92"/>
              <a:gd name="T36" fmla="*/ 76 w 163"/>
              <a:gd name="T37" fmla="*/ 40 h 92"/>
              <a:gd name="T38" fmla="*/ 52 w 163"/>
              <a:gd name="T39" fmla="*/ 1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3" h="92">
                <a:moveTo>
                  <a:pt x="13" y="77"/>
                </a:moveTo>
                <a:cubicBezTo>
                  <a:pt x="14" y="85"/>
                  <a:pt x="20" y="92"/>
                  <a:pt x="28" y="92"/>
                </a:cubicBezTo>
                <a:cubicBezTo>
                  <a:pt x="135" y="92"/>
                  <a:pt x="135" y="92"/>
                  <a:pt x="135" y="92"/>
                </a:cubicBezTo>
                <a:cubicBezTo>
                  <a:pt x="143" y="92"/>
                  <a:pt x="148" y="85"/>
                  <a:pt x="150" y="77"/>
                </a:cubicBezTo>
                <a:cubicBezTo>
                  <a:pt x="163" y="0"/>
                  <a:pt x="163" y="0"/>
                  <a:pt x="163" y="0"/>
                </a:cubicBezTo>
                <a:cubicBezTo>
                  <a:pt x="0" y="0"/>
                  <a:pt x="0" y="0"/>
                  <a:pt x="0" y="0"/>
                </a:cubicBezTo>
                <a:lnTo>
                  <a:pt x="13" y="77"/>
                </a:lnTo>
                <a:close/>
                <a:moveTo>
                  <a:pt x="52" y="16"/>
                </a:moveTo>
                <a:cubicBezTo>
                  <a:pt x="57" y="10"/>
                  <a:pt x="57" y="10"/>
                  <a:pt x="57" y="10"/>
                </a:cubicBezTo>
                <a:cubicBezTo>
                  <a:pt x="81" y="34"/>
                  <a:pt x="81" y="34"/>
                  <a:pt x="81" y="34"/>
                </a:cubicBezTo>
                <a:cubicBezTo>
                  <a:pt x="105" y="10"/>
                  <a:pt x="105" y="10"/>
                  <a:pt x="105" y="10"/>
                </a:cubicBezTo>
                <a:cubicBezTo>
                  <a:pt x="111" y="16"/>
                  <a:pt x="111" y="16"/>
                  <a:pt x="111" y="16"/>
                </a:cubicBezTo>
                <a:cubicBezTo>
                  <a:pt x="87" y="40"/>
                  <a:pt x="87" y="40"/>
                  <a:pt x="87" y="40"/>
                </a:cubicBezTo>
                <a:cubicBezTo>
                  <a:pt x="111" y="64"/>
                  <a:pt x="111" y="64"/>
                  <a:pt x="111" y="64"/>
                </a:cubicBezTo>
                <a:cubicBezTo>
                  <a:pt x="106" y="70"/>
                  <a:pt x="106" y="70"/>
                  <a:pt x="106" y="70"/>
                </a:cubicBezTo>
                <a:cubicBezTo>
                  <a:pt x="81" y="45"/>
                  <a:pt x="81" y="45"/>
                  <a:pt x="81" y="45"/>
                </a:cubicBezTo>
                <a:cubicBezTo>
                  <a:pt x="57" y="70"/>
                  <a:pt x="57" y="70"/>
                  <a:pt x="57" y="70"/>
                </a:cubicBezTo>
                <a:cubicBezTo>
                  <a:pt x="52" y="64"/>
                  <a:pt x="52" y="64"/>
                  <a:pt x="52" y="64"/>
                </a:cubicBezTo>
                <a:cubicBezTo>
                  <a:pt x="76" y="40"/>
                  <a:pt x="76" y="40"/>
                  <a:pt x="76" y="40"/>
                </a:cubicBezTo>
                <a:lnTo>
                  <a:pt x="52" y="1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6" name="Freeform 70"/>
          <p:cNvSpPr/>
          <p:nvPr/>
        </p:nvSpPr>
        <p:spPr bwMode="auto">
          <a:xfrm>
            <a:off x="6345238" y="1717676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4 w 200"/>
              <a:gd name="T5" fmla="*/ 2 h 184"/>
              <a:gd name="T6" fmla="*/ 104 w 200"/>
              <a:gd name="T7" fmla="*/ 160 h 184"/>
              <a:gd name="T8" fmla="*/ 96 w 200"/>
              <a:gd name="T9" fmla="*/ 160 h 184"/>
              <a:gd name="T10" fmla="*/ 96 w 200"/>
              <a:gd name="T11" fmla="*/ 2 h 184"/>
              <a:gd name="T12" fmla="*/ 88 w 200"/>
              <a:gd name="T13" fmla="*/ 0 h 184"/>
              <a:gd name="T14" fmla="*/ 16 w 200"/>
              <a:gd name="T15" fmla="*/ 0 h 184"/>
              <a:gd name="T16" fmla="*/ 0 w 200"/>
              <a:gd name="T17" fmla="*/ 16 h 184"/>
              <a:gd name="T18" fmla="*/ 0 w 200"/>
              <a:gd name="T19" fmla="*/ 152 h 184"/>
              <a:gd name="T20" fmla="*/ 16 w 200"/>
              <a:gd name="T21" fmla="*/ 168 h 184"/>
              <a:gd name="T22" fmla="*/ 88 w 200"/>
              <a:gd name="T23" fmla="*/ 168 h 184"/>
              <a:gd name="T24" fmla="*/ 89 w 200"/>
              <a:gd name="T25" fmla="*/ 168 h 184"/>
              <a:gd name="T26" fmla="*/ 96 w 200"/>
              <a:gd name="T27" fmla="*/ 176 h 184"/>
              <a:gd name="T28" fmla="*/ 96 w 200"/>
              <a:gd name="T29" fmla="*/ 184 h 184"/>
              <a:gd name="T30" fmla="*/ 104 w 200"/>
              <a:gd name="T31" fmla="*/ 184 h 184"/>
              <a:gd name="T32" fmla="*/ 104 w 200"/>
              <a:gd name="T33" fmla="*/ 179 h 184"/>
              <a:gd name="T34" fmla="*/ 105 w 200"/>
              <a:gd name="T35" fmla="*/ 179 h 184"/>
              <a:gd name="T36" fmla="*/ 105 w 200"/>
              <a:gd name="T37" fmla="*/ 176 h 184"/>
              <a:gd name="T38" fmla="*/ 112 w 200"/>
              <a:gd name="T39" fmla="*/ 168 h 184"/>
              <a:gd name="T40" fmla="*/ 112 w 200"/>
              <a:gd name="T41" fmla="*/ 168 h 184"/>
              <a:gd name="T42" fmla="*/ 184 w 200"/>
              <a:gd name="T43" fmla="*/ 168 h 184"/>
              <a:gd name="T44" fmla="*/ 200 w 200"/>
              <a:gd name="T45" fmla="*/ 152 h 184"/>
              <a:gd name="T46" fmla="*/ 200 w 200"/>
              <a:gd name="T47" fmla="*/ 16 h 184"/>
              <a:gd name="T48" fmla="*/ 184 w 200"/>
              <a:gd name="T49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9" y="0"/>
                  <a:pt x="107" y="1"/>
                  <a:pt x="104" y="2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2"/>
                  <a:pt x="96" y="2"/>
                  <a:pt x="96" y="2"/>
                </a:cubicBezTo>
                <a:cubicBezTo>
                  <a:pt x="94" y="1"/>
                  <a:pt x="91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1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79"/>
                  <a:pt x="104" y="179"/>
                  <a:pt x="104" y="179"/>
                </a:cubicBezTo>
                <a:cubicBezTo>
                  <a:pt x="105" y="179"/>
                  <a:pt x="105" y="179"/>
                  <a:pt x="105" y="179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8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7"/>
                  <a:pt x="193" y="0"/>
                  <a:pt x="18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已实现的软件特征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857885" y="1592580"/>
            <a:ext cx="10071735" cy="390080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940560" y="1802130"/>
            <a:ext cx="8310245" cy="33375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登录页面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实现了用户的</a:t>
            </a:r>
            <a:r>
              <a:rPr lang="zh-CN" altLang="en-US" sz="2000" b="1" dirty="0">
                <a:solidFill>
                  <a:srgbClr val="C00000"/>
                </a:solidFill>
              </a:rPr>
              <a:t>登录功能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，账号密码验证。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集成了忘记密码和新用户注册的页面。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主页面：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展示了戒烟宣传轮播图。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提供了快速访问到其他部分的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导航栏和菜单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-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提供关于吸烟和戒烟的相关</a:t>
            </a:r>
            <a:r>
              <a:rPr lang="en-US" altLang="zh-CN" sz="2000" b="1" dirty="0">
                <a:solidFill>
                  <a:srgbClr val="C00000"/>
                </a:solidFill>
              </a:rPr>
              <a:t>教育和信息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816583" y="1778000"/>
            <a:ext cx="8694263" cy="361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数据统计页面：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</a:t>
            </a:r>
            <a:r>
              <a:rPr lang="zh-CN" altLang="en-US" sz="2000" b="1" dirty="0">
                <a:solidFill>
                  <a:srgbClr val="C00000"/>
                </a:solidFill>
              </a:rPr>
              <a:t>数据可视化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，包括每日、每周、每月吸烟数据统计，形成</a:t>
            </a:r>
            <a:r>
              <a:rPr lang="zh-CN" altLang="en-US" sz="2000" b="1" dirty="0">
                <a:solidFill>
                  <a:srgbClr val="C00000"/>
                </a:solidFill>
              </a:rPr>
              <a:t>可视化图表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。提供</a:t>
            </a:r>
            <a:r>
              <a:rPr lang="zh-CN" altLang="en-US" sz="2000" b="1" dirty="0">
                <a:solidFill>
                  <a:srgbClr val="C00000"/>
                </a:solidFill>
              </a:rPr>
              <a:t>金额估计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，估算用户在烟草上的消费。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用户中心页面：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</a:t>
            </a:r>
            <a:r>
              <a:rPr lang="zh-CN" altLang="en-US" sz="2000" b="1" dirty="0">
                <a:solidFill>
                  <a:srgbClr val="C00000"/>
                </a:solidFill>
              </a:rPr>
              <a:t>查看和编辑个人信息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，包括头像、昵称、年龄、联系方式等。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用户可以查看个人博客。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81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戒烟打卡页面：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实现了用户打卡今日（成功或失败），并在日历上显示以往打卡信息。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社区博客页面：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用户可以查看社区中其他人发布的博客。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</a:rPr>
              <a:t>发布博客：富文本编辑器（还未完成）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技术创新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2" name="文本框 1"/>
          <p:cNvSpPr txBox="1"/>
          <p:nvPr/>
        </p:nvSpPr>
        <p:spPr>
          <a:xfrm>
            <a:off x="12760325" y="-14611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3637895" y="-15798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技术创新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295" y="1945005"/>
            <a:ext cx="8694420" cy="31896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数据化管理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网站可以记录用户的戒烟进程、戒烟金额等数据，通过</a:t>
            </a:r>
            <a:r>
              <a:rPr lang="zh-CN" altLang="en-US" sz="2000" b="1" dirty="0">
                <a:solidFill>
                  <a:srgbClr val="C00000"/>
                </a:solidFill>
              </a:rPr>
              <a:t>数据分析和可视化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，用户可以更好地了解自己的戒烟进程，找到自己的优势和不足，并得到相应的支持和建议。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-提供交互式的数据可视化工具，让用户以更直观的方式理解自己的数据。用户可以通过</a:t>
            </a:r>
            <a:r>
              <a:rPr lang="en-US" altLang="zh-CN" sz="2000" b="1" dirty="0">
                <a:solidFill>
                  <a:srgbClr val="C00000"/>
                </a:solidFill>
              </a:rPr>
              <a:t>图表和时间线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来追踪自己的戒烟进展，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计划完成情况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03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784*328"/>
  <p:tag name="TABLE_ENDDRAG_RECT" val="91*110*784*328"/>
</p:tagLst>
</file>

<file path=ppt/tags/tag2.xml><?xml version="1.0" encoding="utf-8"?>
<p:tagLst xmlns:p="http://schemas.openxmlformats.org/presentationml/2006/main">
  <p:tag name="TABLE_ENDDRAG_ORIGIN_RECT" val="755*371"/>
  <p:tag name="TABLE_ENDDRAG_RECT" val="116*95*755*371"/>
</p:tagLst>
</file>

<file path=ppt/tags/tag3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commondata" val="eyJoZGlkIjoiMmM2MzZjM2VkNzZmYWUwYzQ3ZDk5ZjdiYzE3Y2Y4YmIifQ==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0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8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9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1694</Words>
  <Application>WPS 演示</Application>
  <PresentationFormat>宽屏</PresentationFormat>
  <Paragraphs>222</Paragraphs>
  <Slides>23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13</vt:i4>
      </vt:variant>
      <vt:variant>
        <vt:lpstr>幻灯片标题</vt:lpstr>
      </vt:variant>
      <vt:variant>
        <vt:i4>23</vt:i4>
      </vt:variant>
    </vt:vector>
  </HeadingPairs>
  <TitlesOfParts>
    <vt:vector size="47" baseType="lpstr">
      <vt:lpstr>Arial</vt:lpstr>
      <vt:lpstr>宋体</vt:lpstr>
      <vt:lpstr>Wingdings</vt:lpstr>
      <vt:lpstr>Segoe UI Light</vt:lpstr>
      <vt:lpstr>微软雅黑</vt:lpstr>
      <vt:lpstr>Calibri</vt:lpstr>
      <vt:lpstr>等线</vt:lpstr>
      <vt:lpstr>Segoe UI</vt:lpstr>
      <vt:lpstr>Impact</vt:lpstr>
      <vt:lpstr>Arial Unicode MS</vt:lpstr>
      <vt:lpstr>Century Gothic</vt:lpstr>
      <vt:lpstr>Office 主题​​</vt:lpstr>
      <vt:lpstr>1_OfficePLUS</vt:lpstr>
      <vt:lpstr>1_Office 主题​​</vt:lpstr>
      <vt:lpstr>2_Office 主题​​</vt:lpstr>
      <vt:lpstr>4_Office 主题​​</vt:lpstr>
      <vt:lpstr>5_Office 主题​​</vt:lpstr>
      <vt:lpstr>6_Office 主题​​</vt:lpstr>
      <vt:lpstr>7_Office 主题​​</vt:lpstr>
      <vt:lpstr>9_Office 主题​​</vt:lpstr>
      <vt:lpstr>10_Office 主题​​</vt:lpstr>
      <vt:lpstr>8_Office 主题​​</vt:lpstr>
      <vt:lpstr>11_Office 主题​​</vt:lpstr>
      <vt:lpstr>12_Office 主题​​</vt:lpstr>
      <vt:lpstr>戒烟辅助系统</vt:lpstr>
      <vt:lpstr>PowerPoint 演示文稿</vt:lpstr>
      <vt:lpstr>已实现的软件特征</vt:lpstr>
      <vt:lpstr>PowerPoint 演示文稿</vt:lpstr>
      <vt:lpstr>PowerPoint 演示文稿</vt:lpstr>
      <vt:lpstr>PowerPoint 演示文稿</vt:lpstr>
      <vt:lpstr>技术创新</vt:lpstr>
      <vt:lpstr>PowerPoint 演示文稿</vt:lpstr>
      <vt:lpstr>计划完成情况</vt:lpstr>
      <vt:lpstr>PowerPoint 演示文稿</vt:lpstr>
      <vt:lpstr>PowerPoint 演示文稿</vt:lpstr>
      <vt:lpstr>PowerPoint 演示文稿</vt:lpstr>
      <vt:lpstr>PowerPoint 演示文稿</vt:lpstr>
      <vt:lpstr>遇到的问题</vt:lpstr>
      <vt:lpstr>PowerPoint 演示文稿</vt:lpstr>
      <vt:lpstr>PowerPoint 演示文稿</vt:lpstr>
      <vt:lpstr>后续的开发计划</vt:lpstr>
      <vt:lpstr>PowerPoint 演示文稿</vt:lpstr>
      <vt:lpstr>风险和应对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"v"</cp:lastModifiedBy>
  <cp:revision>140</cp:revision>
  <dcterms:created xsi:type="dcterms:W3CDTF">2019-01-23T14:14:00Z</dcterms:created>
  <dcterms:modified xsi:type="dcterms:W3CDTF">2023-12-13T10:43:36Z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DA52B256CE9447CA80410EBBF46671D2_13</vt:lpwstr>
  </property>
  <property fmtid="{D5CDD505-2E9C-101B-9397-08002B2CF9AE}" pid="12" name="KSOProductBuildVer">
    <vt:lpwstr>2052-12.1.0.16120</vt:lpwstr>
  </property>
</Properties>
</file>

<file path=docProps/thumbnail.jpeg>
</file>